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1"/>
  </p:notesMasterIdLst>
  <p:sldIdLst>
    <p:sldId id="405" r:id="rId5"/>
    <p:sldId id="352" r:id="rId6"/>
    <p:sldId id="354" r:id="rId7"/>
    <p:sldId id="403" r:id="rId8"/>
    <p:sldId id="404" r:id="rId9"/>
    <p:sldId id="407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3BA"/>
    <a:srgbClr val="D2B6A8"/>
    <a:srgbClr val="2B1311"/>
    <a:srgbClr val="281D1F"/>
    <a:srgbClr val="95614E"/>
    <a:srgbClr val="371E0F"/>
    <a:srgbClr val="442F1E"/>
    <a:srgbClr val="84482E"/>
    <a:srgbClr val="8B523B"/>
    <a:srgbClr val="902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39981-30C0-4DE0-8A2F-C8F710DF8AAC}" v="1" dt="2021-06-03T10:51:28.551"/>
    <p1510:client id="{7282590B-8AE7-43DD-BEA6-6B2EFF88FD82}" v="4" dt="2021-03-19T10:17:41.665"/>
    <p1510:client id="{7C6E48F2-DA48-4B79-9AFE-E569602FE74F}" v="3" dt="2021-03-19T10:24:16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60C1B-344C-4097-8295-3AB7616AB6F5}" type="datetimeFigureOut">
              <a:rPr lang="nb-NO" smtClean="0"/>
              <a:t>30.04.2024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49BC7-329E-4756-A559-BBDA3DF5F9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79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30.04.2024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35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30.04.2024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496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30.04.2024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85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30.04.2024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956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30.04.2024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95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843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49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443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10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7623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32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30.04.2024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8445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30.04.2024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0158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20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8850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329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222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868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187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727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430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749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26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268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30.04.2024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14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33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66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30.04.2024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18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30.04.2024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95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2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8FCBE1-DD6A-9335-463F-8CDEE5CF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30.04.2024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BC5600-A66F-B67E-E621-9BE35D5E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CBDDB2-D633-C950-1E26-EBFCAD70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7E1CA1B-EB57-D3FC-4900-168D8D252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>
            <a:extLst>
              <a:ext uri="{FF2B5EF4-FFF2-40B4-BE49-F238E27FC236}">
                <a16:creationId xmlns:a16="http://schemas.microsoft.com/office/drawing/2014/main" id="{A296C550-73BD-4F3E-87B0-353B6434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om </a:t>
            </a:r>
            <a:r>
              <a:rPr lang="en-US" dirty="0" err="1"/>
              <a:t>Elfenbenskysten</a:t>
            </a:r>
            <a:r>
              <a:rPr lang="en-US" dirty="0"/>
              <a:t> og Mali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D912F26-BBD4-419D-AD0E-0AC8A3C475B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Landene har vært og er preget av uroligheter og konflikter.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Mange som ikke har hørt om Jesus.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En stor andel av befolkningen kan ikke lese eller skrive.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Det er store problemer med fattigdom i landene. </a:t>
            </a:r>
          </a:p>
        </p:txBody>
      </p:sp>
      <p:pic>
        <p:nvPicPr>
          <p:cNvPr id="3078" name="Picture 6" descr="people walking on street">
            <a:extLst>
              <a:ext uri="{FF2B5EF4-FFF2-40B4-BE49-F238E27FC236}">
                <a16:creationId xmlns:a16="http://schemas.microsoft.com/office/drawing/2014/main" id="{96FC47FB-4B60-4365-A1BC-2A2F2B364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ooter Placeholder 4">
            <a:extLst>
              <a:ext uri="{FF2B5EF4-FFF2-40B4-BE49-F238E27FC236}">
                <a16:creationId xmlns:a16="http://schemas.microsoft.com/office/drawing/2014/main" id="{16BEE02A-4BB6-4FF6-8B11-C2A246F1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F5B38441-1550-4330-986F-17086111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76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3C2ECA6-B1F2-4988-B10F-0025C259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nb-NO" dirty="0"/>
            </a:br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F8C1766-1952-46E6-B4EF-FFE52FC2D84E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til folkegrupper som ikke har hørt.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Stort og spennende barne- og ungdomsarbeid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Bedre livsvilkårene gjennom lese- og skriveopplæring og jordbruksprosjekter. </a:t>
            </a:r>
          </a:p>
        </p:txBody>
      </p:sp>
      <p:pic>
        <p:nvPicPr>
          <p:cNvPr id="4098" name="Picture 2" descr="children sitting on chairs inside classroom">
            <a:extLst>
              <a:ext uri="{FF2B5EF4-FFF2-40B4-BE49-F238E27FC236}">
                <a16:creationId xmlns:a16="http://schemas.microsoft.com/office/drawing/2014/main" id="{6BF27FCF-DC15-44F7-B31D-DD7084660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163F5CA5-BBB1-4048-9EBF-B8E6AA6D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5188DF9D-E34E-435F-AF49-15FAE6DC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6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F488E1E-D84E-472C-9CF9-91B90C87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8413" cy="4309704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Gud skaper fred, forsoning og samhold i alle land i Vest-Afrika.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Jesus må bli kjent i folkegruppene 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alinke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og 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ahou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Gud gir misjonærene glede, styrke og visdom i arbeidet.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barna til misjonærene er trygge og trives i hverdagen.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2E7D953-5CC5-4407-B061-F5A4889A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30.04.2024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59B7D4D-9E9C-4FE0-B52B-BCC37346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B14717-813E-48C4-B704-AFFB1414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BAE7E96A-853B-40E4-92F7-E2CAA637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288418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erson holding brown and black seeds">
            <a:extLst>
              <a:ext uri="{FF2B5EF4-FFF2-40B4-BE49-F238E27FC236}">
                <a16:creationId xmlns:a16="http://schemas.microsoft.com/office/drawing/2014/main" id="{8360C25D-3201-8177-7129-0A360816E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6" t="1" r="24856" b="217"/>
          <a:stretch/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Vest-Afrika?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5715000"/>
            <a:ext cx="5127873" cy="46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gi.NLM.no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30.04.2024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84F16B-586A-D053-434E-DCCD6E089144}"/>
              </a:ext>
            </a:extLst>
          </p:cNvPr>
          <p:cNvSpPr txBox="1">
            <a:spLocks/>
          </p:cNvSpPr>
          <p:nvPr/>
        </p:nvSpPr>
        <p:spPr>
          <a:xfrm>
            <a:off x="1" y="5484018"/>
            <a:ext cx="5181600" cy="46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Takk for din gave.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97396E2-8F76-D18D-5541-C2237F23D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17" y="1849273"/>
            <a:ext cx="3596188" cy="35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2E1651F-FFD8-AB9E-EECF-B743A074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E06688B-E769-D228-C976-18E4640DE4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30.04.2024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A95D3E3-8BBC-112D-735B-DA52DD58C1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7752822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ab0ddab6cb6f2457c1e8a6469cf581dc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75d222c71a4002000e7c5b391e4b0c59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818590-61EA-4C0C-9C49-F868F4875BDD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customXml/itemProps2.xml><?xml version="1.0" encoding="utf-8"?>
<ds:datastoreItem xmlns:ds="http://schemas.openxmlformats.org/officeDocument/2006/customXml" ds:itemID="{5277F379-0249-4F71-9FBA-BA8967047D71}"/>
</file>

<file path=customXml/itemProps3.xml><?xml version="1.0" encoding="utf-8"?>
<ds:datastoreItem xmlns:ds="http://schemas.openxmlformats.org/officeDocument/2006/customXml" ds:itemID="{50946B52-8B7B-4BBC-B408-46EB9645DB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29529</TotalTime>
  <Words>172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WorkSans-Medium</vt:lpstr>
      <vt:lpstr>WorkSans-Regular</vt:lpstr>
      <vt:lpstr>Misjonssambandet</vt:lpstr>
      <vt:lpstr>PowerPoint-presentasjon</vt:lpstr>
      <vt:lpstr>Kort om Elfenbenskysten og Mali</vt:lpstr>
      <vt:lpstr>Dette støtter du  </vt:lpstr>
      <vt:lpstr>Bønneemner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55</cp:revision>
  <dcterms:created xsi:type="dcterms:W3CDTF">2020-02-18T08:43:16Z</dcterms:created>
  <dcterms:modified xsi:type="dcterms:W3CDTF">2024-04-30T13:44:09Z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