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230fe65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230fe65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30fe65a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30fe65a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30fe65a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30fe65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230fe65a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230fe65a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30fe65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230fe65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230fe65a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230fe65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230fe65a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230fe65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4" y="0"/>
            <a:ext cx="28304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4" y="0"/>
            <a:ext cx="28304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032" y="0"/>
            <a:ext cx="28279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3" y="0"/>
            <a:ext cx="28304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4" y="0"/>
            <a:ext cx="28304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4" y="0"/>
            <a:ext cx="28304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4" y="0"/>
            <a:ext cx="28304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83" y="0"/>
            <a:ext cx="28304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