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89F0AF3-CF75-581C-F32B-D2D293BB9F4C}"/>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FC8A5F7-E9E2-BB53-F3CE-4A55672301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1A9A17CA-DD4B-C32F-EA5A-43428A0AD20C}"/>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47F38FC6-D907-A16C-0A01-0A485265C70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E6512888-6A54-657D-04CA-49D6BC141430}"/>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3662406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98AAE61-B4C2-7891-D7D2-39033D00815F}"/>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CCFD3570-BA99-757B-CEA0-920825FEA850}"/>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748B7F2-F66D-02AB-7880-723DA40700C5}"/>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154395BE-9427-96CF-5A2E-61FA940CA115}"/>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BF934AC-19BB-109E-A369-276EB1B6E092}"/>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4021241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4A32D928-33C4-8091-5932-522BCED73FA5}"/>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27F00D8F-575C-BE12-CCEC-8A1F06745866}"/>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5D7AF54-2484-DEFD-242F-7E4D41D1EA71}"/>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BA5EEF2A-7324-327A-D31B-BEA20F7D15CC}"/>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49C5A6B-23D3-B414-EA0F-DE1257447C6B}"/>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1142965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0E5AF9A-3003-C012-95DE-2404E3AAFDA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FAFAB0CC-A66F-8FEB-52E4-A1BEA11684B5}"/>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82B5E631-839E-41E3-A5E8-C831F108DA98}"/>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63DCB74B-B211-74F9-FEAB-F86733FFE391}"/>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F346CC0-68A3-0092-F374-BBDDEE1D6FBB}"/>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2536432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D19D431-98FB-4EE5-43D4-A50D3DDFABED}"/>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B648C679-FFFC-153F-7204-0BF13BC712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56D5B863-A643-97E7-DDAA-07121EFE1F24}"/>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E5BB0652-A5E5-8A16-DD80-0C7DBD6A51F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DB8C0C62-F82E-2ECA-6A1C-EE679B01D9E3}"/>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551678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CAB597F-427F-8D9C-43CD-2C4A10A5FD76}"/>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7EA110E2-8C19-E43A-CF90-C79AE5718CAB}"/>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DE95D86A-3229-8220-C1FA-C7524BFD029A}"/>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9C61F9B8-3AE5-C1A8-89BE-5176B03617C8}"/>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6" name="Plassholder for bunntekst 5">
            <a:extLst>
              <a:ext uri="{FF2B5EF4-FFF2-40B4-BE49-F238E27FC236}">
                <a16:creationId xmlns:a16="http://schemas.microsoft.com/office/drawing/2014/main" id="{12ECC4E2-C09D-E984-C7DE-F833708C44AD}"/>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9D829338-CE23-9A1E-A0EB-6CDCB3C713EE}"/>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1559874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282C229-708E-9BD3-F33A-80EC50861C55}"/>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E0BE3029-93E9-0451-19AD-CADF99BF01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B81A2B9C-FEB0-C1C2-BEC9-555B82ECB0B2}"/>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A4474074-7494-8AF1-42B9-D082E18ABE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B3D2630B-8371-B173-1474-EE978243D2CB}"/>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E95BD5FF-F2EB-2D61-F201-8141E6C19896}"/>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8" name="Plassholder for bunntekst 7">
            <a:extLst>
              <a:ext uri="{FF2B5EF4-FFF2-40B4-BE49-F238E27FC236}">
                <a16:creationId xmlns:a16="http://schemas.microsoft.com/office/drawing/2014/main" id="{027A5D82-F9FA-1586-79C4-CEEBD6D1475D}"/>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5C5FB8A2-8F64-1464-D6C9-9B9DE2C26EFD}"/>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46613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5FA8A2D-C1DE-1068-2D0A-64004AF29BF6}"/>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E9B9F16E-0AA1-FE9D-6357-31F2B939BF1B}"/>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4" name="Plassholder for bunntekst 3">
            <a:extLst>
              <a:ext uri="{FF2B5EF4-FFF2-40B4-BE49-F238E27FC236}">
                <a16:creationId xmlns:a16="http://schemas.microsoft.com/office/drawing/2014/main" id="{81C2CFDF-2AA9-2259-4B3A-41D87075FB4F}"/>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97964F79-1AEE-C624-072C-64A8E7827A22}"/>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98226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953DA6E6-E7A2-8D0F-91BE-DA4C7AE083DD}"/>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3" name="Plassholder for bunntekst 2">
            <a:extLst>
              <a:ext uri="{FF2B5EF4-FFF2-40B4-BE49-F238E27FC236}">
                <a16:creationId xmlns:a16="http://schemas.microsoft.com/office/drawing/2014/main" id="{32B1F859-23A4-8F34-E1BF-584C96208114}"/>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D7C447B5-DC19-10DC-AEFA-87CFD98DC263}"/>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3031134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7A6F862-FD2A-9D2E-3317-DF162F9A7662}"/>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8B18AC1E-98A7-D51E-E374-64355AC053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3CB83ABC-D2D6-0594-5AA0-166551CF2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2A6CD736-CAF6-857A-C3C3-4F0D7EBC43B9}"/>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6" name="Plassholder for bunntekst 5">
            <a:extLst>
              <a:ext uri="{FF2B5EF4-FFF2-40B4-BE49-F238E27FC236}">
                <a16:creationId xmlns:a16="http://schemas.microsoft.com/office/drawing/2014/main" id="{91C66655-8EF1-99EE-3577-880AE8A4568F}"/>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F0E2CD41-AA06-D462-D035-4A79E0E91223}"/>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2149223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3D78169-8D0D-02D7-6F27-8100FF557A9A}"/>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2D54DB45-FFF9-C793-0BBB-148B110BCF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4405677B-96D6-906F-9DED-7BF8FEF786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AC649E59-6A44-6892-4FBF-E9E89A5BBCE4}"/>
              </a:ext>
            </a:extLst>
          </p:cNvPr>
          <p:cNvSpPr>
            <a:spLocks noGrp="1"/>
          </p:cNvSpPr>
          <p:nvPr>
            <p:ph type="dt" sz="half" idx="10"/>
          </p:nvPr>
        </p:nvSpPr>
        <p:spPr/>
        <p:txBody>
          <a:bodyPr/>
          <a:lstStyle/>
          <a:p>
            <a:fld id="{D1B17F0A-DC1F-49F5-A409-1D88080FE9C8}" type="datetimeFigureOut">
              <a:rPr lang="nb-NO" smtClean="0"/>
              <a:t>14.02.2025</a:t>
            </a:fld>
            <a:endParaRPr lang="nb-NO"/>
          </a:p>
        </p:txBody>
      </p:sp>
      <p:sp>
        <p:nvSpPr>
          <p:cNvPr id="6" name="Plassholder for bunntekst 5">
            <a:extLst>
              <a:ext uri="{FF2B5EF4-FFF2-40B4-BE49-F238E27FC236}">
                <a16:creationId xmlns:a16="http://schemas.microsoft.com/office/drawing/2014/main" id="{B9ED4510-92C8-6E0E-7186-2A22F619DCB0}"/>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11A82EB3-B0F5-B583-907F-61E3A20080FF}"/>
              </a:ext>
            </a:extLst>
          </p:cNvPr>
          <p:cNvSpPr>
            <a:spLocks noGrp="1"/>
          </p:cNvSpPr>
          <p:nvPr>
            <p:ph type="sldNum" sz="quarter" idx="12"/>
          </p:nvPr>
        </p:nvSpPr>
        <p:spPr/>
        <p:txBody>
          <a:bodyPr/>
          <a:lstStyle/>
          <a:p>
            <a:fld id="{245557D9-EC5C-4BC0-BC67-21460B4AB740}" type="slidenum">
              <a:rPr lang="nb-NO" smtClean="0"/>
              <a:t>‹#›</a:t>
            </a:fld>
            <a:endParaRPr lang="nb-NO"/>
          </a:p>
        </p:txBody>
      </p:sp>
    </p:spTree>
    <p:extLst>
      <p:ext uri="{BB962C8B-B14F-4D97-AF65-F5344CB8AC3E}">
        <p14:creationId xmlns:p14="http://schemas.microsoft.com/office/powerpoint/2010/main" val="1187190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A4FB8F1C-E7C8-D3D4-CCC5-B87931F96E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864C64B6-5C71-BD5F-1260-563C536B43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702368DF-3882-9EE5-C7D3-AAA4874024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1B17F0A-DC1F-49F5-A409-1D88080FE9C8}" type="datetimeFigureOut">
              <a:rPr lang="nb-NO" smtClean="0"/>
              <a:t>14.02.2025</a:t>
            </a:fld>
            <a:endParaRPr lang="nb-NO"/>
          </a:p>
        </p:txBody>
      </p:sp>
      <p:sp>
        <p:nvSpPr>
          <p:cNvPr id="5" name="Plassholder for bunntekst 4">
            <a:extLst>
              <a:ext uri="{FF2B5EF4-FFF2-40B4-BE49-F238E27FC236}">
                <a16:creationId xmlns:a16="http://schemas.microsoft.com/office/drawing/2014/main" id="{427C75B7-AFCF-379E-F2A9-AC0041FBC4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43DB37A6-90C5-62B2-8088-3BC950BB38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45557D9-EC5C-4BC0-BC67-21460B4AB740}" type="slidenum">
              <a:rPr lang="nb-NO" smtClean="0"/>
              <a:t>‹#›</a:t>
            </a:fld>
            <a:endParaRPr lang="nb-NO"/>
          </a:p>
        </p:txBody>
      </p:sp>
    </p:spTree>
    <p:extLst>
      <p:ext uri="{BB962C8B-B14F-4D97-AF65-F5344CB8AC3E}">
        <p14:creationId xmlns:p14="http://schemas.microsoft.com/office/powerpoint/2010/main" val="1244645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ED980C5-A72A-7FC7-4A44-7205437DDF18}"/>
              </a:ext>
            </a:extLst>
          </p:cNvPr>
          <p:cNvSpPr>
            <a:spLocks noGrp="1"/>
          </p:cNvSpPr>
          <p:nvPr>
            <p:ph type="ctrTitle"/>
          </p:nvPr>
        </p:nvSpPr>
        <p:spPr>
          <a:xfrm>
            <a:off x="809625" y="713233"/>
            <a:ext cx="4576191" cy="4544568"/>
          </a:xfrm>
        </p:spPr>
        <p:txBody>
          <a:bodyPr>
            <a:normAutofit fontScale="90000"/>
          </a:bodyPr>
          <a:lstStyle/>
          <a:p>
            <a:r>
              <a:rPr lang="nb-NO" sz="2800" b="1" i="1" dirty="0">
                <a:effectLst/>
                <a:latin typeface="Aptos" panose="020B0004020202020204" pitchFamily="34" charset="0"/>
              </a:rPr>
              <a:t>Jesaja 53,5-6:</a:t>
            </a:r>
            <a:br>
              <a:rPr lang="nb-NO" sz="2800" b="0" i="1" dirty="0">
                <a:effectLst/>
                <a:latin typeface="Aptos" panose="020B0004020202020204" pitchFamily="34" charset="0"/>
              </a:rPr>
            </a:br>
            <a:br>
              <a:rPr lang="nb-NO" sz="2800" b="0" i="1" dirty="0">
                <a:effectLst/>
                <a:latin typeface="Aptos" panose="020B0004020202020204" pitchFamily="34" charset="0"/>
              </a:rPr>
            </a:br>
            <a:br>
              <a:rPr lang="nb-NO" sz="2800" b="0" i="1" dirty="0">
                <a:effectLst/>
                <a:latin typeface="Aptos" panose="020B0004020202020204" pitchFamily="34" charset="0"/>
              </a:rPr>
            </a:br>
            <a:r>
              <a:rPr lang="nb-NO" sz="2800" b="0" i="1" dirty="0">
                <a:effectLst/>
                <a:latin typeface="Aptos" panose="020B0004020202020204" pitchFamily="34" charset="0"/>
              </a:rPr>
              <a:t>Men han ble såret for våre lovbrudd, knust for våre synder. Straffen lå på ham, vi fikk</a:t>
            </a:r>
            <a:r>
              <a:rPr lang="nb-NO" sz="2800" b="0" i="0" dirty="0">
                <a:effectLst/>
                <a:latin typeface="Aptos" panose="020B0004020202020204" pitchFamily="34" charset="0"/>
              </a:rPr>
              <a:t> </a:t>
            </a:r>
            <a:r>
              <a:rPr lang="nb-NO" sz="2800" b="0" i="1" dirty="0">
                <a:effectLst/>
                <a:latin typeface="Aptos" panose="020B0004020202020204" pitchFamily="34" charset="0"/>
              </a:rPr>
              <a:t>fred, </a:t>
            </a:r>
            <a:r>
              <a:rPr lang="nb-NO" sz="2800" b="0" i="1" dirty="0">
                <a:solidFill>
                  <a:schemeClr val="tx2">
                    <a:lumMod val="75000"/>
                    <a:lumOff val="25000"/>
                  </a:schemeClr>
                </a:solidFill>
                <a:effectLst/>
                <a:latin typeface="Aptos" panose="020B0004020202020204" pitchFamily="34" charset="0"/>
              </a:rPr>
              <a:t>ved hans sår ble vi helbredet</a:t>
            </a:r>
            <a:r>
              <a:rPr lang="nb-NO" sz="2800" b="0" i="1" dirty="0">
                <a:effectLst/>
                <a:latin typeface="Aptos" panose="020B0004020202020204" pitchFamily="34" charset="0"/>
              </a:rPr>
              <a:t>. </a:t>
            </a:r>
            <a:r>
              <a:rPr lang="nb-NO" sz="2800" b="0" i="1" dirty="0">
                <a:solidFill>
                  <a:srgbClr val="00B050"/>
                </a:solidFill>
                <a:effectLst/>
                <a:latin typeface="Aptos" panose="020B0004020202020204" pitchFamily="34" charset="0"/>
              </a:rPr>
              <a:t>Vi gikk oss alle vill som sauer, </a:t>
            </a:r>
            <a:r>
              <a:rPr lang="nb-NO" sz="2800" b="0" i="1" dirty="0">
                <a:effectLst/>
                <a:latin typeface="Aptos" panose="020B0004020202020204" pitchFamily="34" charset="0"/>
              </a:rPr>
              <a:t>hver tok sin egen vei. Men skylden som vi alle hadde, lot Herren ramme ham.</a:t>
            </a:r>
            <a:r>
              <a:rPr lang="nb-NO" sz="2800" b="0" i="0" dirty="0">
                <a:effectLst/>
                <a:latin typeface="Aptos" panose="020B0004020202020204" pitchFamily="34" charset="0"/>
              </a:rPr>
              <a:t> </a:t>
            </a:r>
            <a:br>
              <a:rPr lang="nb-NO" sz="900" b="0" i="0" dirty="0">
                <a:effectLst/>
              </a:rPr>
            </a:br>
            <a:endParaRPr lang="nb-NO" sz="2800" dirty="0"/>
          </a:p>
        </p:txBody>
      </p:sp>
      <p:sp>
        <p:nvSpPr>
          <p:cNvPr id="3" name="Undertittel 2">
            <a:extLst>
              <a:ext uri="{FF2B5EF4-FFF2-40B4-BE49-F238E27FC236}">
                <a16:creationId xmlns:a16="http://schemas.microsoft.com/office/drawing/2014/main" id="{92FA67D4-54AA-A82A-BE8F-7F2B3AFCF5AC}"/>
              </a:ext>
            </a:extLst>
          </p:cNvPr>
          <p:cNvSpPr>
            <a:spLocks noGrp="1"/>
          </p:cNvSpPr>
          <p:nvPr>
            <p:ph type="subTitle" idx="1"/>
          </p:nvPr>
        </p:nvSpPr>
        <p:spPr>
          <a:xfrm>
            <a:off x="6208776" y="713233"/>
            <a:ext cx="4459223" cy="4544568"/>
          </a:xfrm>
        </p:spPr>
        <p:txBody>
          <a:bodyPr>
            <a:normAutofit/>
          </a:bodyPr>
          <a:lstStyle/>
          <a:p>
            <a:endParaRPr lang="nb-NO" sz="1800" b="0" i="1" dirty="0">
              <a:effectLst/>
              <a:latin typeface="Aptos" panose="020B0004020202020204" pitchFamily="34" charset="0"/>
            </a:endParaRPr>
          </a:p>
          <a:p>
            <a:r>
              <a:rPr lang="nb-NO" sz="2500" b="1" i="1" dirty="0">
                <a:latin typeface="Aptos" panose="020B0004020202020204" pitchFamily="34" charset="0"/>
              </a:rPr>
              <a:t>1. Peters brev 2,24-25:</a:t>
            </a:r>
          </a:p>
          <a:p>
            <a:endParaRPr lang="nb-NO" sz="2500" b="0" i="1" dirty="0">
              <a:effectLst/>
              <a:latin typeface="Aptos" panose="020B0004020202020204" pitchFamily="34" charset="0"/>
            </a:endParaRPr>
          </a:p>
          <a:p>
            <a:r>
              <a:rPr lang="nb-NO" sz="2500" b="0" i="1" dirty="0">
                <a:effectLst/>
                <a:latin typeface="Aptos" panose="020B0004020202020204" pitchFamily="34" charset="0"/>
              </a:rPr>
              <a:t>På sin egen kropp bar han våre synder opp på treet, så vi skulle dø bort fra syndene og leve for rettferdigheten. </a:t>
            </a:r>
            <a:r>
              <a:rPr lang="nb-NO" sz="2500" b="0" i="1" dirty="0">
                <a:solidFill>
                  <a:schemeClr val="tx2">
                    <a:lumMod val="75000"/>
                    <a:lumOff val="25000"/>
                  </a:schemeClr>
                </a:solidFill>
                <a:effectLst/>
                <a:latin typeface="Aptos" panose="020B0004020202020204" pitchFamily="34" charset="0"/>
              </a:rPr>
              <a:t>Ved hans sår ble dere helbredet</a:t>
            </a:r>
            <a:r>
              <a:rPr lang="nb-NO" sz="2500" b="0" i="1" dirty="0">
                <a:effectLst/>
                <a:latin typeface="Aptos" panose="020B0004020202020204" pitchFamily="34" charset="0"/>
              </a:rPr>
              <a:t>. </a:t>
            </a:r>
            <a:r>
              <a:rPr lang="nb-NO" sz="2500" b="0" i="1" dirty="0">
                <a:solidFill>
                  <a:srgbClr val="00B050"/>
                </a:solidFill>
                <a:effectLst/>
                <a:latin typeface="Aptos" panose="020B0004020202020204" pitchFamily="34" charset="0"/>
              </a:rPr>
              <a:t>Dere var lik sauer som hadde gått seg vill</a:t>
            </a:r>
            <a:r>
              <a:rPr lang="nb-NO" sz="2500" b="0" i="1" dirty="0">
                <a:effectLst/>
                <a:latin typeface="Aptos" panose="020B0004020202020204" pitchFamily="34" charset="0"/>
              </a:rPr>
              <a:t>, men nå har dere vendt om til ham som er hyrde og tilsynsmann for deres sjeler.</a:t>
            </a:r>
            <a:r>
              <a:rPr lang="nb-NO" sz="2500" b="0" i="0" dirty="0">
                <a:effectLst/>
                <a:latin typeface="Aptos" panose="020B0004020202020204" pitchFamily="34" charset="0"/>
              </a:rPr>
              <a:t> </a:t>
            </a:r>
            <a:endParaRPr lang="nb-NO" sz="2500" b="0" i="0" dirty="0">
              <a:effectLst/>
            </a:endParaRPr>
          </a:p>
          <a:p>
            <a:endParaRPr lang="nb-NO" dirty="0"/>
          </a:p>
        </p:txBody>
      </p:sp>
    </p:spTree>
    <p:extLst>
      <p:ext uri="{BB962C8B-B14F-4D97-AF65-F5344CB8AC3E}">
        <p14:creationId xmlns:p14="http://schemas.microsoft.com/office/powerpoint/2010/main" val="496215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5BD5E-5C1A-DE6D-DDCB-58331B9B8E1D}"/>
            </a:ext>
          </a:extLst>
        </p:cNvPr>
        <p:cNvGrpSpPr/>
        <p:nvPr/>
      </p:nvGrpSpPr>
      <p:grpSpPr>
        <a:xfrm>
          <a:off x="0" y="0"/>
          <a:ext cx="0" cy="0"/>
          <a:chOff x="0" y="0"/>
          <a:chExt cx="0" cy="0"/>
        </a:xfrm>
      </p:grpSpPr>
      <p:sp>
        <p:nvSpPr>
          <p:cNvPr id="2" name="Tittel 1">
            <a:extLst>
              <a:ext uri="{FF2B5EF4-FFF2-40B4-BE49-F238E27FC236}">
                <a16:creationId xmlns:a16="http://schemas.microsoft.com/office/drawing/2014/main" id="{F169C9DC-7A2E-B21D-37A3-A8ABF0FEA616}"/>
              </a:ext>
            </a:extLst>
          </p:cNvPr>
          <p:cNvSpPr>
            <a:spLocks noGrp="1"/>
          </p:cNvSpPr>
          <p:nvPr>
            <p:ph type="ctrTitle"/>
          </p:nvPr>
        </p:nvSpPr>
        <p:spPr>
          <a:xfrm>
            <a:off x="809625" y="859535"/>
            <a:ext cx="4576191" cy="4398265"/>
          </a:xfrm>
        </p:spPr>
        <p:txBody>
          <a:bodyPr>
            <a:normAutofit fontScale="90000"/>
          </a:bodyPr>
          <a:lstStyle/>
          <a:p>
            <a:r>
              <a:rPr lang="nb-NO" sz="2800" b="1" i="1" dirty="0">
                <a:effectLst/>
                <a:latin typeface="Aptos" panose="020B0004020202020204" pitchFamily="34" charset="0"/>
              </a:rPr>
              <a:t>Jesaja 53,5-6:</a:t>
            </a:r>
            <a:br>
              <a:rPr lang="nb-NO" sz="2800" b="0" i="1" dirty="0">
                <a:effectLst/>
                <a:latin typeface="Aptos" panose="020B0004020202020204" pitchFamily="34" charset="0"/>
              </a:rPr>
            </a:br>
            <a:br>
              <a:rPr lang="nb-NO" sz="2800" b="0" i="1" dirty="0">
                <a:effectLst/>
                <a:latin typeface="Aptos" panose="020B0004020202020204" pitchFamily="34" charset="0"/>
              </a:rPr>
            </a:br>
            <a:br>
              <a:rPr lang="nb-NO" sz="2800" b="0" i="1" dirty="0">
                <a:effectLst/>
                <a:latin typeface="Aptos" panose="020B0004020202020204" pitchFamily="34" charset="0"/>
              </a:rPr>
            </a:br>
            <a:r>
              <a:rPr lang="nn-NO" sz="2800" b="0" i="1" dirty="0">
                <a:effectLst/>
                <a:latin typeface="Aptos" panose="020B0004020202020204" pitchFamily="34" charset="0"/>
              </a:rPr>
              <a:t> Men han vart såra for våre brot,</a:t>
            </a:r>
            <a:br>
              <a:rPr lang="nn-NO" sz="2800" b="0" i="1" dirty="0">
                <a:effectLst/>
                <a:latin typeface="Aptos" panose="020B0004020202020204" pitchFamily="34" charset="0"/>
              </a:rPr>
            </a:br>
            <a:r>
              <a:rPr lang="nn-NO" sz="2800" b="0" i="1" dirty="0">
                <a:effectLst/>
                <a:latin typeface="Aptos" panose="020B0004020202020204" pitchFamily="34" charset="0"/>
              </a:rPr>
              <a:t>knust for våre synder.</a:t>
            </a:r>
            <a:br>
              <a:rPr lang="nn-NO" sz="2800" b="0" i="1" dirty="0">
                <a:effectLst/>
                <a:latin typeface="Aptos" panose="020B0004020202020204" pitchFamily="34" charset="0"/>
              </a:rPr>
            </a:br>
            <a:r>
              <a:rPr lang="nn-NO" sz="2800" b="0" i="1" dirty="0">
                <a:effectLst/>
                <a:latin typeface="Aptos" panose="020B0004020202020204" pitchFamily="34" charset="0"/>
              </a:rPr>
              <a:t>Straffa låg på han, vi fekk fred,</a:t>
            </a:r>
            <a:br>
              <a:rPr lang="nn-NO" sz="2800" b="0" i="1" dirty="0">
                <a:effectLst/>
                <a:latin typeface="Aptos" panose="020B0004020202020204" pitchFamily="34" charset="0"/>
              </a:rPr>
            </a:br>
            <a:r>
              <a:rPr lang="nn-NO" sz="2800" b="0" i="1" dirty="0">
                <a:solidFill>
                  <a:srgbClr val="0070C0"/>
                </a:solidFill>
                <a:effectLst/>
                <a:latin typeface="Aptos" panose="020B0004020202020204" pitchFamily="34" charset="0"/>
              </a:rPr>
              <a:t>ved hans sår vart vi lækte.</a:t>
            </a:r>
            <a:br>
              <a:rPr lang="nn-NO" sz="2800" b="0" i="1" dirty="0">
                <a:solidFill>
                  <a:srgbClr val="0070C0"/>
                </a:solidFill>
                <a:effectLst/>
                <a:latin typeface="Aptos" panose="020B0004020202020204" pitchFamily="34" charset="0"/>
              </a:rPr>
            </a:br>
            <a:r>
              <a:rPr lang="nn-NO" sz="2800" b="0" i="1" dirty="0">
                <a:solidFill>
                  <a:srgbClr val="00B050"/>
                </a:solidFill>
                <a:effectLst/>
                <a:latin typeface="Aptos" panose="020B0004020202020204" pitchFamily="34" charset="0"/>
              </a:rPr>
              <a:t>Vi gjekk oss alle vill som sauer</a:t>
            </a:r>
            <a:r>
              <a:rPr lang="nn-NO" sz="2800" b="0" i="1" dirty="0">
                <a:effectLst/>
                <a:latin typeface="Aptos" panose="020B0004020202020204" pitchFamily="34" charset="0"/>
              </a:rPr>
              <a:t>,</a:t>
            </a:r>
            <a:br>
              <a:rPr lang="nn-NO" sz="2800" b="0" i="1" dirty="0">
                <a:effectLst/>
                <a:latin typeface="Aptos" panose="020B0004020202020204" pitchFamily="34" charset="0"/>
              </a:rPr>
            </a:br>
            <a:r>
              <a:rPr lang="nn-NO" sz="2800" b="0" i="1" dirty="0">
                <a:effectLst/>
                <a:latin typeface="Aptos" panose="020B0004020202020204" pitchFamily="34" charset="0"/>
              </a:rPr>
              <a:t>kvar tok sin eigen veg,</a:t>
            </a:r>
            <a:br>
              <a:rPr lang="nn-NO" sz="2800" b="0" i="1" dirty="0">
                <a:effectLst/>
                <a:latin typeface="Aptos" panose="020B0004020202020204" pitchFamily="34" charset="0"/>
              </a:rPr>
            </a:br>
            <a:r>
              <a:rPr lang="nn-NO" sz="2800" b="0" i="1" dirty="0">
                <a:effectLst/>
                <a:latin typeface="Aptos" panose="020B0004020202020204" pitchFamily="34" charset="0"/>
              </a:rPr>
              <a:t>men skulda vi alle hadde,</a:t>
            </a:r>
            <a:br>
              <a:rPr lang="nn-NO" sz="2800" b="0" i="1" dirty="0">
                <a:effectLst/>
                <a:latin typeface="Aptos" panose="020B0004020202020204" pitchFamily="34" charset="0"/>
              </a:rPr>
            </a:br>
            <a:r>
              <a:rPr lang="nn-NO" sz="2800" b="0" i="1" dirty="0">
                <a:effectLst/>
                <a:latin typeface="Aptos" panose="020B0004020202020204" pitchFamily="34" charset="0"/>
              </a:rPr>
              <a:t>lét Herren ramma han</a:t>
            </a:r>
            <a:br>
              <a:rPr lang="nb-NO" sz="900" b="0" i="0" dirty="0">
                <a:effectLst/>
              </a:rPr>
            </a:br>
            <a:endParaRPr lang="nb-NO" sz="2800" dirty="0"/>
          </a:p>
        </p:txBody>
      </p:sp>
      <p:sp>
        <p:nvSpPr>
          <p:cNvPr id="3" name="Undertittel 2">
            <a:extLst>
              <a:ext uri="{FF2B5EF4-FFF2-40B4-BE49-F238E27FC236}">
                <a16:creationId xmlns:a16="http://schemas.microsoft.com/office/drawing/2014/main" id="{5DD9F5A8-3248-7232-82C8-E81A60D4F132}"/>
              </a:ext>
            </a:extLst>
          </p:cNvPr>
          <p:cNvSpPr>
            <a:spLocks noGrp="1"/>
          </p:cNvSpPr>
          <p:nvPr>
            <p:ph type="subTitle" idx="1"/>
          </p:nvPr>
        </p:nvSpPr>
        <p:spPr>
          <a:xfrm>
            <a:off x="6208776" y="713233"/>
            <a:ext cx="4459223" cy="4544568"/>
          </a:xfrm>
        </p:spPr>
        <p:txBody>
          <a:bodyPr>
            <a:normAutofit/>
          </a:bodyPr>
          <a:lstStyle/>
          <a:p>
            <a:endParaRPr lang="nb-NO" sz="1800" b="0" i="1" dirty="0">
              <a:effectLst/>
              <a:latin typeface="Aptos" panose="020B0004020202020204" pitchFamily="34" charset="0"/>
            </a:endParaRPr>
          </a:p>
          <a:p>
            <a:r>
              <a:rPr lang="nb-NO" sz="2500" b="1" i="1" dirty="0">
                <a:latin typeface="Aptos" panose="020B0004020202020204" pitchFamily="34" charset="0"/>
              </a:rPr>
              <a:t>1. Peters brev 2,24-25:</a:t>
            </a:r>
          </a:p>
          <a:p>
            <a:endParaRPr lang="nb-NO" sz="2500" b="0" i="1" dirty="0">
              <a:effectLst/>
              <a:latin typeface="Aptos" panose="020B0004020202020204" pitchFamily="34" charset="0"/>
            </a:endParaRPr>
          </a:p>
          <a:p>
            <a:r>
              <a:rPr lang="nb-NO" i="1" dirty="0"/>
              <a:t> På sin eigen kropp bar han syndene våre opp på treet, så vi skulle døy bort frå syndene og leva for rettferda, og </a:t>
            </a:r>
            <a:r>
              <a:rPr lang="nb-NO" i="1" dirty="0">
                <a:solidFill>
                  <a:srgbClr val="0070C0"/>
                </a:solidFill>
              </a:rPr>
              <a:t>ved hans sår vart de </a:t>
            </a:r>
            <a:r>
              <a:rPr lang="nb-NO" i="1" dirty="0" err="1">
                <a:solidFill>
                  <a:srgbClr val="0070C0"/>
                </a:solidFill>
              </a:rPr>
              <a:t>lækte</a:t>
            </a:r>
            <a:r>
              <a:rPr lang="nb-NO" i="1" dirty="0">
                <a:solidFill>
                  <a:srgbClr val="0070C0"/>
                </a:solidFill>
              </a:rPr>
              <a:t>.</a:t>
            </a:r>
            <a:r>
              <a:rPr lang="nb-NO" i="1" dirty="0"/>
              <a:t> </a:t>
            </a:r>
            <a:r>
              <a:rPr lang="nb-NO" i="1" dirty="0">
                <a:solidFill>
                  <a:srgbClr val="00B050"/>
                </a:solidFill>
              </a:rPr>
              <a:t>De var som sauer som hadde gått seg vill</a:t>
            </a:r>
            <a:r>
              <a:rPr lang="nb-NO" i="1" dirty="0"/>
              <a:t>, men no har de vendt om til han som er hyrding og tilsynsmann for sjelene </a:t>
            </a:r>
            <a:r>
              <a:rPr lang="nb-NO" i="1" dirty="0" err="1"/>
              <a:t>dykkar</a:t>
            </a:r>
            <a:r>
              <a:rPr lang="nb-NO" i="1" dirty="0"/>
              <a:t>.</a:t>
            </a:r>
          </a:p>
        </p:txBody>
      </p:sp>
    </p:spTree>
    <p:extLst>
      <p:ext uri="{BB962C8B-B14F-4D97-AF65-F5344CB8AC3E}">
        <p14:creationId xmlns:p14="http://schemas.microsoft.com/office/powerpoint/2010/main" val="4202625738"/>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61</TotalTime>
  <Words>260</Words>
  <Application>Microsoft Office PowerPoint</Application>
  <PresentationFormat>Widescreen</PresentationFormat>
  <Paragraphs>10</Paragraphs>
  <Slides>2</Slides>
  <Notes>0</Notes>
  <HiddenSlides>0</HiddenSlides>
  <MMClips>0</MMClips>
  <ScaleCrop>false</ScaleCrop>
  <HeadingPairs>
    <vt:vector size="6" baseType="variant">
      <vt:variant>
        <vt:lpstr>Brukte skrifter</vt:lpstr>
      </vt:variant>
      <vt:variant>
        <vt:i4>3</vt:i4>
      </vt:variant>
      <vt:variant>
        <vt:lpstr>Tema</vt:lpstr>
      </vt:variant>
      <vt:variant>
        <vt:i4>1</vt:i4>
      </vt:variant>
      <vt:variant>
        <vt:lpstr>Lysbildetitler</vt:lpstr>
      </vt:variant>
      <vt:variant>
        <vt:i4>2</vt:i4>
      </vt:variant>
    </vt:vector>
  </HeadingPairs>
  <TitlesOfParts>
    <vt:vector size="6" baseType="lpstr">
      <vt:lpstr>Aptos</vt:lpstr>
      <vt:lpstr>Aptos Display</vt:lpstr>
      <vt:lpstr>Arial</vt:lpstr>
      <vt:lpstr>Office-tema</vt:lpstr>
      <vt:lpstr>Jesaja 53,5-6:   Men han ble såret for våre lovbrudd, knust for våre synder. Straffen lå på ham, vi fikk fred, ved hans sår ble vi helbredet. Vi gikk oss alle vill som sauer, hver tok sin egen vei. Men skylden som vi alle hadde, lot Herren ramme ham.  </vt:lpstr>
      <vt:lpstr>Jesaja 53,5-6:    Men han vart såra for våre brot, knust for våre synder. Straffa låg på han, vi fekk fred, ved hans sår vart vi lækte. Vi gjekk oss alle vill som sauer, kvar tok sin eigen veg, men skulda vi alle hadde, lét Herren ramma han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Jorunn Bergo Aarvik</dc:creator>
  <cp:lastModifiedBy>Jorunn Bergo Aarvik</cp:lastModifiedBy>
  <cp:revision>1</cp:revision>
  <dcterms:created xsi:type="dcterms:W3CDTF">2025-02-14T13:14:01Z</dcterms:created>
  <dcterms:modified xsi:type="dcterms:W3CDTF">2025-02-14T14:15:33Z</dcterms:modified>
</cp:coreProperties>
</file>