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0" r:id="rId5"/>
    <p:sldId id="259" r:id="rId6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65933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89491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55539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1497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56077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39211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12197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30783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10174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88918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93846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4AF1F-8609-4C97-A02E-5A9480BE5F72}" type="datetimeFigureOut">
              <a:rPr lang="nb-NO" smtClean="0"/>
              <a:t>20.03.2019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A4E2D-E095-4D2F-AE1D-2FFD56BB3E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6938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ilderesultat for den fortapte sønns hjemkom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175" y="487680"/>
            <a:ext cx="3256323" cy="591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363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ilderesultat for den fortapte sønns hjemkom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050" y="193040"/>
            <a:ext cx="4998720" cy="666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570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owerPoint" ma:contentTypeID="0x0101003831A68217B99142A9FD29D6BA625173001A4E3C46E6BF85449B366320DAEB13CE" ma:contentTypeVersion="5" ma:contentTypeDescription="Opprett et nytt dokument." ma:contentTypeScope="" ma:versionID="71796c2181b10f7e5ba5da11b08be45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cd39667ccabb981820c98b370b701a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F4EC823-17F9-4425-9A15-AFFA1FEC0F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348DE15-B658-4F7B-AB47-67D13326C6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92E28C-027A-4108-8EF8-3602539F9347}">
  <ds:schemaRefs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Jorunn Bergo Aarvik</dc:creator>
  <cp:lastModifiedBy>Jorunn Bergo Aarvik</cp:lastModifiedBy>
  <cp:revision>5</cp:revision>
  <dcterms:created xsi:type="dcterms:W3CDTF">2017-08-01T10:42:15Z</dcterms:created>
  <dcterms:modified xsi:type="dcterms:W3CDTF">2019-03-20T12:30:58Z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0x0101003831A68217B99142A9FD29D6BA625173001A4E3C46E6BF85449B366320DAEB13CE</vt:lpwstr>
  </property>
</Properties>
</file>