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61" r:id="rId2"/>
    <p:sldId id="269" r:id="rId3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134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notesMaster" Target="notesMasters/notesMaster1.xml"/><Relationship Id="rId9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>
            <a:extLst>
              <a:ext uri="{FF2B5EF4-FFF2-40B4-BE49-F238E27FC236}">
                <a16:creationId xmlns:a16="http://schemas.microsoft.com/office/drawing/2014/main" id="{1DEE9FB1-4D5C-452E-AAD7-B8C9E8EC5CD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30DBF306-1B4B-493E-87DD-1F00C498E86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3B3A99E7-9D13-4B9A-93A6-C9252018FA29}" type="datetimeFigureOut">
              <a:rPr lang="nb-NO"/>
              <a:pPr>
                <a:defRPr/>
              </a:pPr>
              <a:t>02.11.2018</a:t>
            </a:fld>
            <a:endParaRPr lang="nb-NO"/>
          </a:p>
        </p:txBody>
      </p:sp>
      <p:sp>
        <p:nvSpPr>
          <p:cNvPr id="4" name="Plassholder for lysbilde 3">
            <a:extLst>
              <a:ext uri="{FF2B5EF4-FFF2-40B4-BE49-F238E27FC236}">
                <a16:creationId xmlns:a16="http://schemas.microsoft.com/office/drawing/2014/main" id="{A9105806-0949-4375-B104-678E5E7BF0B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b-NO" noProof="0"/>
          </a:p>
        </p:txBody>
      </p:sp>
      <p:sp>
        <p:nvSpPr>
          <p:cNvPr id="5" name="Plassholder for notater 4">
            <a:extLst>
              <a:ext uri="{FF2B5EF4-FFF2-40B4-BE49-F238E27FC236}">
                <a16:creationId xmlns:a16="http://schemas.microsoft.com/office/drawing/2014/main" id="{6EAEA43D-6770-4A78-BEA4-7E9C844076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noProof="0"/>
              <a:t>Rediger tekststiler i malen</a:t>
            </a:r>
          </a:p>
          <a:p>
            <a:pPr lvl="1"/>
            <a:r>
              <a:rPr lang="nb-NO" noProof="0"/>
              <a:t>Andre nivå</a:t>
            </a:r>
          </a:p>
          <a:p>
            <a:pPr lvl="2"/>
            <a:r>
              <a:rPr lang="nb-NO" noProof="0"/>
              <a:t>Tredje nivå</a:t>
            </a:r>
          </a:p>
          <a:p>
            <a:pPr lvl="3"/>
            <a:r>
              <a:rPr lang="nb-NO" noProof="0"/>
              <a:t>Fjerde nivå</a:t>
            </a:r>
          </a:p>
          <a:p>
            <a:pPr lvl="4"/>
            <a:r>
              <a:rPr lang="nb-NO" noProof="0"/>
              <a:t>Femte nivå</a:t>
            </a:r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C99B80A4-C693-43B1-91AA-D1F9B683318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56A0B7C9-30B3-4711-8A25-546F351BF6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8FC7C89-9355-49F7-BAB6-AAC5733BB82B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Plassholder for lysbilde 1">
            <a:extLst>
              <a:ext uri="{FF2B5EF4-FFF2-40B4-BE49-F238E27FC236}">
                <a16:creationId xmlns:a16="http://schemas.microsoft.com/office/drawing/2014/main" id="{B05DB4D8-191C-4087-BE98-88C24DBACE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Plassholder for notater 2">
            <a:extLst>
              <a:ext uri="{FF2B5EF4-FFF2-40B4-BE49-F238E27FC236}">
                <a16:creationId xmlns:a16="http://schemas.microsoft.com/office/drawing/2014/main" id="{E89E38F8-C9BE-4F59-A975-F8F05DD267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nb-NO" altLang="nb-NO"/>
              <a:t>Salomo hadde enorme mengder med gull. Sølv var altfor simpelt. Folk fra fjerne land kom med kostbare gaver til ham. </a:t>
            </a:r>
          </a:p>
        </p:txBody>
      </p:sp>
      <p:sp>
        <p:nvSpPr>
          <p:cNvPr id="4100" name="Plassholder for lysbildenummer 3">
            <a:extLst>
              <a:ext uri="{FF2B5EF4-FFF2-40B4-BE49-F238E27FC236}">
                <a16:creationId xmlns:a16="http://schemas.microsoft.com/office/drawing/2014/main" id="{B2FAD075-61FF-41FD-9873-A2FEC080C8C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A39D221D-6D98-4707-9FD4-69C090BB6500}" type="slidenum">
              <a:rPr lang="nb-NO" altLang="nb-NO"/>
              <a:pPr/>
              <a:t>1</a:t>
            </a:fld>
            <a:endParaRPr lang="nb-NO" altLang="nb-N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5A9C09-F574-42FC-9524-EDD41F8EA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DCE8C-39E0-4D79-8C8B-F22DC137C4B1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7B65D5-7918-4A95-B890-6D4568391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E451B2-AE50-4139-B910-74F053741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8FC63-C465-428A-B327-796419F54D4C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475514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47501E-0967-4A4D-86E2-E6034065A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45C72-0600-4C54-9FDE-45A0A9F9E435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705742-D3A5-4767-B78F-773CF9B01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682194-0FC6-472E-A19E-12156B672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1598F-914E-4733-905B-C65456F8717B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862961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74FAA7-045B-4954-9AA0-2FCB832D4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E43E4-249D-4785-9C2D-12F4FBA758E0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D8D5C3-9D98-43FD-BF30-497D12D96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46AA4B-1A74-489B-B0EF-36E103F70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57498-59C1-4BA1-BABF-D6E2A1818443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4223278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3E8286-BB5C-443A-97D9-46A99AE8C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0D61C-5202-4A8E-BE64-DD3424AF410C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30C91B-ACED-4BF1-AFE8-83071433E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52E981-4DED-4344-AAD5-24B2749B1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7E813-53E7-431C-8C44-A41B8D229DE9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198475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E602C8-1972-47C9-8B48-20187C60C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5D3E4-EB3A-429B-AB70-22ECB455718E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575A9A-39E6-47CA-BEAE-59F575E57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D043D8-562C-461D-877B-FFFB288F7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0A0CE-2396-4157-BF85-51FACD676C02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845638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F08400F-45AD-4C57-991D-FF47A69C4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33FCF-0306-439C-8AE1-339447AABB27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4C06A12-66F1-4D86-82B6-2FF01E8B9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B26536C-08CA-4579-A756-01CC13412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03E67-9965-4BEE-8297-0691F18E3282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437944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733A77C-193B-4958-904F-CE4748B7E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408CB-BFA9-47D6-95FC-4F0E979E1565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8D133F9-7E8E-40FF-A688-5F55D92C7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06766AB-AE88-44E8-A125-F9512E5D4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A5FA4-114E-46F2-AC49-56095525E4A7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64766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AC4EDA8-46E3-4F56-A61A-BF3CB3EB9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DAE4F-5976-45B4-9EE0-43CAE6EB126F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0AA658B-E24B-436C-BA82-060E0214F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0A71C90-09E2-4563-9B8B-6C764FA10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3EAE5-E1F7-4650-936B-194AE3587DE8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286651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90BBB6-8524-4661-B443-21DA26992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94683-AF9E-4318-984C-E17F3E93BA26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8BB7C74-10FD-4A62-97D6-CB3453516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912707A-A5BB-4D0E-A9EA-4EAFC089E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27283-51A2-4EFE-BADA-927126819325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700204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5B97C63-26A8-4B6D-8B83-E79021F29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7BA9C-9BB8-4FFC-A00B-3F362E92825F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30C79C3-5DC2-4931-8EE5-4F2743EAB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68BD2E7-0845-42B8-B01A-DBD4B8AF5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CCE16-80CD-4958-BE50-243AEC23FD10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640263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6A11BDD-22AE-45FA-B904-282BAEF0C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0E99C-24D5-4C07-9511-E41E4DDF892C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C926E96-79F2-43A8-8C74-8379380CA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9CAD0D2-84EF-4360-B833-4B693732D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DB227-C977-40D2-8E44-52190FA60AF4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196990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68878A1-5AB6-4876-95D0-2C3D055995F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nb-NO"/>
              <a:t>Click to edit Master title style</a:t>
            </a:r>
            <a:endParaRPr lang="en-US" altLang="nb-NO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B11A96C-842A-4FC5-939C-2571272EBF1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nb-NO"/>
              <a:t>Click to edit Master text styles</a:t>
            </a:r>
          </a:p>
          <a:p>
            <a:pPr lvl="1"/>
            <a:r>
              <a:rPr lang="en-GB" altLang="nb-NO"/>
              <a:t>Second level</a:t>
            </a:r>
          </a:p>
          <a:p>
            <a:pPr lvl="2"/>
            <a:r>
              <a:rPr lang="en-GB" altLang="nb-NO"/>
              <a:t>Third level</a:t>
            </a:r>
          </a:p>
          <a:p>
            <a:pPr lvl="3"/>
            <a:r>
              <a:rPr lang="en-GB" altLang="nb-NO"/>
              <a:t>Fourth level</a:t>
            </a:r>
          </a:p>
          <a:p>
            <a:pPr lvl="4"/>
            <a:r>
              <a:rPr lang="en-GB" altLang="nb-NO"/>
              <a:t>Fifth level</a:t>
            </a:r>
            <a:endParaRPr lang="en-US" alt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B595C-7870-460C-9A25-9672CEF351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BE02C2C-F5BD-4124-9D62-6477706995BF}" type="datetimeFigureOut">
              <a:rPr lang="en-US" altLang="nb-NO"/>
              <a:pPr>
                <a:defRPr/>
              </a:pPr>
              <a:t>11/2/2018</a:t>
            </a:fld>
            <a:endParaRPr lang="en-US" alt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33A0BD-D8E3-4905-BD79-35EEF2412C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CC2F67-C725-4DCA-B2B0-B50764D8D8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10D9C35-772C-4134-8982-0601F45D4A26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 descr="06_Solomon_Wisdom_JPEG_1024.jpg">
            <a:extLst>
              <a:ext uri="{FF2B5EF4-FFF2-40B4-BE49-F238E27FC236}">
                <a16:creationId xmlns:a16="http://schemas.microsoft.com/office/drawing/2014/main" id="{A14EB530-D29A-49C2-8FE3-2ACF0E6D91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 descr="14_Solomon_Wisdom_JPEG_1024.jpg">
            <a:extLst>
              <a:ext uri="{FF2B5EF4-FFF2-40B4-BE49-F238E27FC236}">
                <a16:creationId xmlns:a16="http://schemas.microsoft.com/office/drawing/2014/main" id="{DAC00C60-AF5E-4E21-ABED-F06675841C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04062B219957942952D586E77B8D2BB" ma:contentTypeVersion="4" ma:contentTypeDescription="Opprett et nytt dokument." ma:contentTypeScope="" ma:versionID="d5ea5c6db85e507380d25d570a3c8408">
  <xsd:schema xmlns:xsd="http://www.w3.org/2001/XMLSchema" xmlns:xs="http://www.w3.org/2001/XMLSchema" xmlns:p="http://schemas.microsoft.com/office/2006/metadata/properties" xmlns:ns2="f670e70a-80f1-4728-8ed6-53557a3e644d" targetNamespace="http://schemas.microsoft.com/office/2006/metadata/properties" ma:root="true" ma:fieldsID="69e5053b3e8271ba99eaf2a4a4f354df" ns2:_="">
    <xsd:import namespace="f670e70a-80f1-4728-8ed6-53557a3e64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70e70a-80f1-4728-8ed6-53557a3e64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6FCA59-BAC3-4A38-8596-A45D000A220D}"/>
</file>

<file path=customXml/itemProps2.xml><?xml version="1.0" encoding="utf-8"?>
<ds:datastoreItem xmlns:ds="http://schemas.openxmlformats.org/officeDocument/2006/customXml" ds:itemID="{AE704F0C-7EE4-46E9-8A75-6E211FB7DBD2}"/>
</file>

<file path=customXml/itemProps3.xml><?xml version="1.0" encoding="utf-8"?>
<ds:datastoreItem xmlns:ds="http://schemas.openxmlformats.org/officeDocument/2006/customXml" ds:itemID="{E92418A3-BDCF-41BB-99DF-3B5E482BB962}"/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24</Words>
  <Application>Microsoft Office PowerPoint</Application>
  <PresentationFormat>Skjermfremvisning (4:3)</PresentationFormat>
  <Paragraphs>2</Paragraphs>
  <Slides>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2</vt:i4>
      </vt:variant>
    </vt:vector>
  </HeadingPairs>
  <TitlesOfParts>
    <vt:vector size="3" baseType="lpstr">
      <vt:lpstr>Office Theme</vt:lpstr>
      <vt:lpstr>PowerPoint-presentasjon</vt:lpstr>
      <vt:lpstr>PowerPoint-presentasjon</vt:lpstr>
    </vt:vector>
  </TitlesOfParts>
  <Company>Digital Dimensions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Paul Thompson</dc:creator>
  <cp:lastModifiedBy>Jorunn Bergo Aarvik</cp:lastModifiedBy>
  <cp:revision>4</cp:revision>
  <dcterms:created xsi:type="dcterms:W3CDTF">2014-06-05T11:46:15Z</dcterms:created>
  <dcterms:modified xsi:type="dcterms:W3CDTF">2018-11-02T13:13:41Z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0x010100704062B219957942952D586E77B8D2BB</vt:lpwstr>
  </property>
  <property fmtid="{D5CDD505-2E9C-101B-9397-08002B2CF9AE}" pid="3" name="Order">
    <vt:r8>62200</vt:r8>
  </property>
  <property fmtid="{D5CDD505-2E9C-101B-9397-08002B2CF9AE}" pid="4" name="ComplianceAssetId">
    <vt:lpwstr/>
  </property>
  <property fmtid="{D5CDD505-2E9C-101B-9397-08002B2CF9AE}" pid="5" name="_SourceUrl">
    <vt:lpwstr/>
  </property>
  <property fmtid="{D5CDD505-2E9C-101B-9397-08002B2CF9AE}" pid="6" name="_SharedFileIndex">
    <vt:lpwstr/>
  </property>
</Properties>
</file>