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7" r:id="rId2"/>
    <p:sldId id="272" r:id="rId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134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-4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>
            <a:extLst>
              <a:ext uri="{FF2B5EF4-FFF2-40B4-BE49-F238E27FC236}">
                <a16:creationId xmlns:a16="http://schemas.microsoft.com/office/drawing/2014/main" id="{520BDE2B-864D-4775-842A-E928789BFF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4CE50F72-666B-40D5-834B-B68FB37B296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7C9045A-61FE-47C3-810C-D73F9C40F3CF}" type="datetimeFigureOut">
              <a:rPr lang="nb-NO"/>
              <a:pPr>
                <a:defRPr/>
              </a:pPr>
              <a:t>02.11.2018</a:t>
            </a:fld>
            <a:endParaRPr lang="nb-NO"/>
          </a:p>
        </p:txBody>
      </p:sp>
      <p:sp>
        <p:nvSpPr>
          <p:cNvPr id="4" name="Plassholder for lysbilde 3">
            <a:extLst>
              <a:ext uri="{FF2B5EF4-FFF2-40B4-BE49-F238E27FC236}">
                <a16:creationId xmlns:a16="http://schemas.microsoft.com/office/drawing/2014/main" id="{8ECA4562-5FC1-4235-A40F-387374B292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b-NO" noProof="0"/>
          </a:p>
        </p:txBody>
      </p:sp>
      <p:sp>
        <p:nvSpPr>
          <p:cNvPr id="5" name="Plassholder for notater 4">
            <a:extLst>
              <a:ext uri="{FF2B5EF4-FFF2-40B4-BE49-F238E27FC236}">
                <a16:creationId xmlns:a16="http://schemas.microsoft.com/office/drawing/2014/main" id="{2084C37F-8C22-4595-AE43-067DA83FA3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noProof="0"/>
              <a:t>Rediger tekststiler i malen</a:t>
            </a:r>
          </a:p>
          <a:p>
            <a:pPr lvl="1"/>
            <a:r>
              <a:rPr lang="nb-NO" noProof="0"/>
              <a:t>Andre nivå</a:t>
            </a:r>
          </a:p>
          <a:p>
            <a:pPr lvl="2"/>
            <a:r>
              <a:rPr lang="nb-NO" noProof="0"/>
              <a:t>Tredje nivå</a:t>
            </a:r>
          </a:p>
          <a:p>
            <a:pPr lvl="3"/>
            <a:r>
              <a:rPr lang="nb-NO" noProof="0"/>
              <a:t>Fjerde nivå</a:t>
            </a:r>
          </a:p>
          <a:p>
            <a:pPr lvl="4"/>
            <a:r>
              <a:rPr lang="nb-NO" noProof="0"/>
              <a:t>Femte nivå</a:t>
            </a:r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738FE52B-BA08-42C2-AC0B-705B1DDD373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E885C02-446F-4392-9F9E-17FCA4046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B257EBC-0F0C-4659-A799-4DA3846BE2B0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Plassholder for lysbilde 1">
            <a:extLst>
              <a:ext uri="{FF2B5EF4-FFF2-40B4-BE49-F238E27FC236}">
                <a16:creationId xmlns:a16="http://schemas.microsoft.com/office/drawing/2014/main" id="{FD6C3D66-24E2-434E-83CB-3ABD8D7B49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Plassholder for notater 2">
            <a:extLst>
              <a:ext uri="{FF2B5EF4-FFF2-40B4-BE49-F238E27FC236}">
                <a16:creationId xmlns:a16="http://schemas.microsoft.com/office/drawing/2014/main" id="{0125AC96-5E9D-454C-AE44-24E4F60725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nb-NO" altLang="nb-NO"/>
              <a:t>Prestane brente røykelse på røykofferalteret inne i det ytterste rommet i tempelet. Dette rommet vart kalla «det heilage».</a:t>
            </a:r>
          </a:p>
        </p:txBody>
      </p:sp>
      <p:sp>
        <p:nvSpPr>
          <p:cNvPr id="4100" name="Plassholder for lysbildenummer 3">
            <a:extLst>
              <a:ext uri="{FF2B5EF4-FFF2-40B4-BE49-F238E27FC236}">
                <a16:creationId xmlns:a16="http://schemas.microsoft.com/office/drawing/2014/main" id="{09CD04F3-F43F-429B-BBE6-BD9CFFF3C4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057275D1-AC08-471B-B403-B789255A3C02}" type="slidenum">
              <a:rPr lang="nb-NO" altLang="nb-NO"/>
              <a:pPr/>
              <a:t>1</a:t>
            </a:fld>
            <a:endParaRPr lang="nb-NO" altLang="nb-N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0B5144-FEEF-4D3A-B70A-21E0E7BFD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FCA42-7981-4C4A-AB3B-718B60E73DD2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49B7F-1A0C-4508-89B0-2699E247D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932AC-743F-417C-B3EA-C7AB267F5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E8ADD-4C5E-499B-BB9A-0586B2CB3A0F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950012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FDBD5-BDCF-43A4-92B3-7E52065E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C1FB6-BF53-4B21-B942-391938B66F94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882CA-0420-45E6-B137-F6681A216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33AF7-8985-475D-B23D-EB1EDB1A3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2F112-24F0-4CC3-8B1D-A6C614854310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975556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1B59B1-A62E-4CA8-86CE-E8369ED69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DF0B8-6938-45C5-8884-F22D376A85CB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4FB035-1BFF-44EC-89DD-C8A58C9E6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46BBE-3768-4B71-B8D8-94AFDEC87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1414E-08F9-4655-99A0-9A8B5229AB7E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15578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24C742-B42A-4821-AB85-8CF08CA68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DD0EE-ADEC-417D-8291-268CEACA5445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F09B40-682D-487B-92D1-7941E76F6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AEF756-22AF-42D2-A29C-429F236F0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1B45F-EC65-424E-B326-948AD6FE2C11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75821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4E3F51-4D1C-47E3-B5B3-349D3F8E9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60D95-5ED4-419A-B33F-ECA9F4532410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A26FA7-1DC8-47A1-99B5-CD346AAD9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63353-EF60-4895-9DD3-BBCDD4B81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C5B87-F122-4079-B89A-BEBA12B6FB60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61902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6E6E8A5-D095-4557-BBDA-D012907DB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5B2F6-14E1-46E1-9754-D57791BA1DD6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2F89A4D-6EC9-4D4C-8EA9-12A481665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3F81013-5EF5-4ECB-BC5F-987EA8E55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3298F-A8B2-46F9-A760-797EC2BBF6BD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959762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FDD9502-E23D-4311-ADB6-C6680C39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37495-39E0-4ED9-9E6A-65AD5852DC4E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8AF088D-C13D-48D9-99CA-498DF1361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06E902B-B929-4274-915D-D09C3863B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3C438-314D-4DA5-A4B2-2D4C087E26AD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123823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D67ECD8-73F3-4C2D-A2D5-896E61CA3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49CF-C149-4F66-A8ED-268FBF5F1933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A3DD282-48B1-4874-B16C-15E157134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97904A4-E470-432D-A678-05DE89CB9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DDB88-7D14-4D47-879B-8818BF9C6CB3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091310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D1E7B80-8E79-40A4-8FAB-FB6B3F532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2C54C-32D0-41D3-AB14-EB499CCE4680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EEA3B93-3311-4263-886A-136C26BA6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119ED5F-DD94-4C49-B1C3-15AD7EAAE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8B587-1272-4D21-8388-B9A1AA9CC7DF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90775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E22BF12-2A03-41A8-AED6-2455727BD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18A78-FE8C-48B0-A8BB-620598A3DCC0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3C97AFC-46C2-42E1-A768-26B0CF0E1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23A462C-3DD7-434F-9BA8-99BC9CD2F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D61DB-B4E1-44AF-9FD9-552F043AE912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12967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EF5ABB7-0EF7-4A03-A082-7E8A645D2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E2C17-87EC-4CCC-AF72-344A86848DAB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978DA3C-BEC5-4097-BDF0-9F88F397B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4EE3A92-13C8-4FCA-AEAC-55D495928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48032-B4CB-47A8-9B1D-31B12BEB9352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939777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F114BEE-FEE4-4606-946E-89DA8295EB0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b-NO"/>
              <a:t>Click to edit Master title style</a:t>
            </a:r>
            <a:endParaRPr lang="en-US" altLang="nb-NO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C349AF3-FB38-47EF-94AC-BD5823E1DA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b-NO"/>
              <a:t>Click to edit Master text styles</a:t>
            </a:r>
          </a:p>
          <a:p>
            <a:pPr lvl="1"/>
            <a:r>
              <a:rPr lang="en-GB" altLang="nb-NO"/>
              <a:t>Second level</a:t>
            </a:r>
          </a:p>
          <a:p>
            <a:pPr lvl="2"/>
            <a:r>
              <a:rPr lang="en-GB" altLang="nb-NO"/>
              <a:t>Third level</a:t>
            </a:r>
          </a:p>
          <a:p>
            <a:pPr lvl="3"/>
            <a:r>
              <a:rPr lang="en-GB" altLang="nb-NO"/>
              <a:t>Fourth level</a:t>
            </a:r>
          </a:p>
          <a:p>
            <a:pPr lvl="4"/>
            <a:r>
              <a:rPr lang="en-GB" altLang="nb-NO"/>
              <a:t>Fifth level</a:t>
            </a:r>
            <a:endParaRPr lang="en-US" alt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FB7165-5096-477E-836B-8E227BCF2D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6DDFB5C-9485-4D73-A241-3132879B84AF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04CD20-6D14-4C8C-B530-793FD0A11F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A938B4-D4AB-4A9D-83F7-DD414B02C5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D391F02-B7DF-46FC-B682-FDDD847E1436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12_Solomon_Temple_JPEG_1024.jpg">
            <a:extLst>
              <a:ext uri="{FF2B5EF4-FFF2-40B4-BE49-F238E27FC236}">
                <a16:creationId xmlns:a16="http://schemas.microsoft.com/office/drawing/2014/main" id="{32A0356A-88CE-4E4D-B940-4EADEE8F0F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17_Solomon_Temple_JPEG_1024.jpg">
            <a:extLst>
              <a:ext uri="{FF2B5EF4-FFF2-40B4-BE49-F238E27FC236}">
                <a16:creationId xmlns:a16="http://schemas.microsoft.com/office/drawing/2014/main" id="{AF6222D9-A7BF-4675-8543-0B424FDC9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04062B219957942952D586E77B8D2BB" ma:contentTypeVersion="4" ma:contentTypeDescription="Opprett et nytt dokument." ma:contentTypeScope="" ma:versionID="d5ea5c6db85e507380d25d570a3c8408">
  <xsd:schema xmlns:xsd="http://www.w3.org/2001/XMLSchema" xmlns:xs="http://www.w3.org/2001/XMLSchema" xmlns:p="http://schemas.microsoft.com/office/2006/metadata/properties" xmlns:ns2="f670e70a-80f1-4728-8ed6-53557a3e644d" targetNamespace="http://schemas.microsoft.com/office/2006/metadata/properties" ma:root="true" ma:fieldsID="69e5053b3e8271ba99eaf2a4a4f354df" ns2:_="">
    <xsd:import namespace="f670e70a-80f1-4728-8ed6-53557a3e64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70e70a-80f1-4728-8ed6-53557a3e64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0A540CC-AFB2-42E3-8F14-B68858CD8B34}"/>
</file>

<file path=customXml/itemProps2.xml><?xml version="1.0" encoding="utf-8"?>
<ds:datastoreItem xmlns:ds="http://schemas.openxmlformats.org/officeDocument/2006/customXml" ds:itemID="{B7629E62-3605-49AE-9F46-DB2710B83D6D}"/>
</file>

<file path=customXml/itemProps3.xml><?xml version="1.0" encoding="utf-8"?>
<ds:datastoreItem xmlns:ds="http://schemas.openxmlformats.org/officeDocument/2006/customXml" ds:itemID="{57A98788-E4D8-4905-A837-2E427A507985}"/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22</Words>
  <Application>Microsoft Office PowerPoint</Application>
  <PresentationFormat>Skjermfremvisning (4:3)</PresentationFormat>
  <Paragraphs>2</Paragraphs>
  <Slides>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2</vt:i4>
      </vt:variant>
    </vt:vector>
  </HeadingPairs>
  <TitlesOfParts>
    <vt:vector size="3" baseType="lpstr">
      <vt:lpstr>Office Theme</vt:lpstr>
      <vt:lpstr>PowerPoint-presentasjon</vt:lpstr>
      <vt:lpstr>PowerPoint-presentasjon</vt:lpstr>
    </vt:vector>
  </TitlesOfParts>
  <Company>Digital Dimensions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Thompson</dc:creator>
  <cp:lastModifiedBy>Jorunn Bergo Aarvik</cp:lastModifiedBy>
  <cp:revision>4</cp:revision>
  <dcterms:created xsi:type="dcterms:W3CDTF">2014-06-05T12:00:27Z</dcterms:created>
  <dcterms:modified xsi:type="dcterms:W3CDTF">2018-11-02T13:16:41Z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0x010100704062B219957942952D586E77B8D2BB</vt:lpwstr>
  </property>
  <property fmtid="{D5CDD505-2E9C-101B-9397-08002B2CF9AE}" pid="3" name="Order">
    <vt:r8>62300</vt:r8>
  </property>
  <property fmtid="{D5CDD505-2E9C-101B-9397-08002B2CF9AE}" pid="4" name="ComplianceAssetId">
    <vt:lpwstr/>
  </property>
  <property fmtid="{D5CDD505-2E9C-101B-9397-08002B2CF9AE}" pid="5" name="_SourceUrl">
    <vt:lpwstr/>
  </property>
  <property fmtid="{D5CDD505-2E9C-101B-9397-08002B2CF9AE}" pid="6" name="_SharedFileIndex">
    <vt:lpwstr/>
  </property>
</Properties>
</file>