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5" r:id="rId4"/>
  </p:sldIdLst>
  <p:sldSz cx="13003213" cy="9752013"/>
  <p:notesSz cx="6858000" cy="91440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360" y="5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>
            <a:extLst>
              <a:ext uri="{FF2B5EF4-FFF2-40B4-BE49-F238E27FC236}">
                <a16:creationId xmlns:a16="http://schemas.microsoft.com/office/drawing/2014/main" id="{6FDE66EA-D9E4-4804-9ED4-DE209A453B46}"/>
              </a:ext>
            </a:extLst>
          </p:cNvPr>
          <p:cNvSpPr>
            <a:spLocks noGrp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51F4AC5-20BF-443B-BD73-18210BB68A3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nb-NO" altLang="nb-NO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>
            <a:extLst>
              <a:ext uri="{FF2B5EF4-FFF2-40B4-BE49-F238E27FC236}">
                <a16:creationId xmlns:a16="http://schemas.microsoft.com/office/drawing/2014/main" id="{1BFFF0EE-B4A0-4009-9EF9-3E9ABD480941}"/>
              </a:ext>
            </a:extLst>
          </p:cNvPr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4A941284-2785-4DD2-B0E3-8231CD1BF001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>
            <a:extLst>
              <a:ext uri="{FF2B5EF4-FFF2-40B4-BE49-F238E27FC236}">
                <a16:creationId xmlns:a16="http://schemas.microsoft.com/office/drawing/2014/main" id="{C303290C-E89E-42F9-972E-6A86F19DF6AF}"/>
              </a:ext>
            </a:extLst>
          </p:cNvPr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FCAFDB0C-D950-4FD5-9D50-AC3EE4C33514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/>
              <a:t>Det var gamle Samuel som fikk beskjed fra Gud om å salve Daniel til å bli konge. Brødrene til Daniel ble nok veldig overrasket!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>
            <a:extLst>
              <a:ext uri="{FF2B5EF4-FFF2-40B4-BE49-F238E27FC236}">
                <a16:creationId xmlns:a16="http://schemas.microsoft.com/office/drawing/2014/main" id="{8AF73897-1C01-45A1-B776-B3B3BDC60AF4}"/>
              </a:ext>
            </a:extLst>
          </p:cNvPr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73A73A9E-D01D-4AF2-B9AD-27243CB08AAD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4B6D79-30BA-413B-BCDA-DABAA64BA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600" y="1595438"/>
            <a:ext cx="9752013" cy="33956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073EEE9-54F3-4FA9-81FB-98742A59B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0" y="5121275"/>
            <a:ext cx="9752013" cy="2355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7ED8DA-F6FB-479B-B62C-58F8A4EA2A6C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B2F97A-0B93-447C-88A1-A865B8E8C9D1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F24F8E-54FF-4D5E-9F98-6C6B25848F19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18561-E452-4F9B-A681-43EF7AFD7E1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53400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677C054-40C3-4C9B-AA10-A0D7E4B85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0606B974-CEA4-48A7-89B6-4675270CD7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66F074-3E3A-4FCA-942C-B632CC546FAA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C52D2F-0A42-4B6E-BC8C-6221737334C0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6527BD-47C8-41AD-B3D1-B8396648BF51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CED7D-A0AF-4C6C-9D53-B7C5A0B1E51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477063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5DE4FB61-8B44-4857-BDA0-C55221AE2C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575A6CF-8FC1-4FF8-8532-99B248373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7FF186-A61F-431D-893D-E10B9B99F133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70C123-3477-4EC1-B1BB-F32E2D25324E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822CE2-30CC-45B7-ABF9-84930722226C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8F53A-54D7-48BD-A99D-7F99F273388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0451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F841AC2-2423-471C-8B13-F4D7E5CBA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8D6C436-797E-476A-8C34-570CC4150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32E5DB-B4FD-4A2C-A156-2959B56FB03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EB5D54-4058-4A80-A776-0B2C2983D83A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6E9DD6-248D-4FD4-9C8B-45B592E62822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4A4F5-4426-4208-9D93-7680194ABD1A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989789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3C6892E-4EBB-42F7-8EF7-24326C3DC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413" y="2430463"/>
            <a:ext cx="11215687" cy="4057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30934A3-C898-4D63-BDD8-280F6CBD1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413" y="6526213"/>
            <a:ext cx="11215687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6F57AD-FFFF-4841-B10B-89E4964C48E6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39C8CB-742A-4AD6-B78A-D628420812EF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F3AFB4-F181-4A05-B08B-43CCCC411FB9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6BFAD-E3DD-4AE3-B2EB-E14C7A3755D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8086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1CB2655-0E9B-4403-942A-04D238137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2598F88-FFED-4CA4-9719-64D4C9642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A786082-235B-41AC-ACB1-1F82EC83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01FF2D-3E7E-420E-A700-22CC56A9A37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F7D4D11-BE61-4EF4-9AD7-C8AC86B49EB1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6B7308E-AFF7-4369-8C39-28A0A61FC550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1E275-FB80-45ED-AF74-76C452CF10B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803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FBC195D-D725-41E1-B4BD-17999E3E4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5688" cy="1884362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05D5428-A1AF-4E8A-8EC7-1AD3842A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0688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9775357D-962F-4F90-A51A-854A31EEEB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0688" cy="5238750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44A255FE-88E1-4636-9570-9E2636E1D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76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48A83C8C-BA19-4515-930C-08F4E8DB32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7675" cy="5238750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ADB20C2-4F4B-44DE-B344-06B757AE570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0ED58F2C-D8CA-4508-8A8B-81865EE402F6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7694E4E-F715-4557-B42F-04F69758F49B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48E8B-B7B5-426A-A4A0-F94BE76AB4D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999995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80571FE-4068-48BE-B928-5473AF2BD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1A7153A-BBFD-402F-BDCF-A5E94E19C643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14FA94-A66F-41C7-9AEB-E8D9B51A7900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C08405-6ABB-4830-B95C-382A35091189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5EDC6-748B-47D6-A901-EB6011A825A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88113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9FE245-BA44-414C-8AE5-725FE933FBCB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0A3C1D2-3DFC-4889-ACCC-92D73AAAAB15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BA457D3-E752-4DE1-8623-158BE2541908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28DC0-2238-4EAD-A630-47C2AC95C09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6832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FFAAA8-2C14-4372-B999-3408ACEC1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EFF4D27-0EE2-4CF7-9A76-B5683DE4E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7675" y="1403350"/>
            <a:ext cx="6583363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0407E5D-2C41-4EE4-8CE7-E2421C75A0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197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2974624-0421-4C8E-8653-0BEB252A205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C2DCA59-3791-43F8-BD48-CE0855552ADF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52873FE-B549-4D42-A364-98AE1330850A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C42E0-33AF-43F1-B067-0DDEC0D9FA3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41635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E30468B-0736-4C11-BCB3-FE75149FE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DF20282-C160-475B-B435-5F08CC6240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27675" y="1403350"/>
            <a:ext cx="6583363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13232BD-7DA4-4188-81D5-1569E2049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197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8EA7F72-D1EF-46F1-9D4D-7C3417136812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88CC2E8-8B1E-414E-A555-28F4DE1F1402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09F6D2F-97C1-4F05-A203-53E91C7FF8C8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57B5D-EECA-4E8A-A9F5-A2503D2D214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615735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F9A66BE1-B539-480B-A88A-E27D2479F1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the title text format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7EDC4ACE-569B-4CE3-96B9-8930DE6DA1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the outline text format</a:t>
            </a:r>
          </a:p>
          <a:p>
            <a:pPr lvl="1"/>
            <a:r>
              <a:rPr lang="en-GB" altLang="nb-NO"/>
              <a:t>Second Outline Level</a:t>
            </a:r>
          </a:p>
          <a:p>
            <a:pPr lvl="2"/>
            <a:r>
              <a:rPr lang="en-GB" altLang="nb-NO"/>
              <a:t>Third Outline Level</a:t>
            </a:r>
          </a:p>
          <a:p>
            <a:pPr lvl="3"/>
            <a:r>
              <a:rPr lang="en-GB" altLang="nb-NO"/>
              <a:t>Fourth Outline Level</a:t>
            </a:r>
          </a:p>
          <a:p>
            <a:pPr lvl="4"/>
            <a:r>
              <a:rPr lang="en-GB" altLang="nb-NO"/>
              <a:t>Fifth Outline Level</a:t>
            </a:r>
          </a:p>
          <a:p>
            <a:pPr lvl="4"/>
            <a:r>
              <a:rPr lang="en-GB" altLang="nb-NO"/>
              <a:t>Sixth Outline Level</a:t>
            </a:r>
          </a:p>
          <a:p>
            <a:pPr lvl="4"/>
            <a:r>
              <a:rPr lang="en-GB" altLang="nb-NO"/>
              <a:t>Seventh Outline Level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3BA2186-5847-4853-BFD0-B58FE8A9CC6B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5D9939B-2F64-4AE1-8611-0C8A80DE8B36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57BAC2-8FC8-4150-9547-5D0B0D29B787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921BBC0-581B-4345-9F5F-321CF9112B5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5pPr>
      <a:lvl6pPr marL="25146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6pPr>
      <a:lvl7pPr marL="29718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7pPr>
      <a:lvl8pPr marL="3429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8pPr>
      <a:lvl9pPr marL="3886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>
            <a:extLst>
              <a:ext uri="{FF2B5EF4-FFF2-40B4-BE49-F238E27FC236}">
                <a16:creationId xmlns:a16="http://schemas.microsoft.com/office/drawing/2014/main" id="{47237E45-7A43-42B7-A84E-C201B6F36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>
            <a:extLst>
              <a:ext uri="{FF2B5EF4-FFF2-40B4-BE49-F238E27FC236}">
                <a16:creationId xmlns:a16="http://schemas.microsoft.com/office/drawing/2014/main" id="{C0D90F65-2A0E-435D-8D7D-24D3C6FE1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>
            <a:extLst>
              <a:ext uri="{FF2B5EF4-FFF2-40B4-BE49-F238E27FC236}">
                <a16:creationId xmlns:a16="http://schemas.microsoft.com/office/drawing/2014/main" id="{253AECED-5151-4FAE-94AB-F79CB9364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-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-tema">
      <a:majorFont>
        <a:latin typeface="Arial"/>
        <a:ea typeface=""/>
        <a:cs typeface="DejaVu Sans"/>
      </a:majorFont>
      <a:minorFont>
        <a:latin typeface="Arial"/>
        <a:ea typeface="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b-NO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b-NO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DejaVu Sans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2138F7-0FFF-4722-AE19-F1FB017381E1}"/>
</file>

<file path=customXml/itemProps2.xml><?xml version="1.0" encoding="utf-8"?>
<ds:datastoreItem xmlns:ds="http://schemas.openxmlformats.org/officeDocument/2006/customXml" ds:itemID="{5DE5559B-CE1E-4843-8225-78476A402DA9}"/>
</file>

<file path=customXml/itemProps3.xml><?xml version="1.0" encoding="utf-8"?>
<ds:datastoreItem xmlns:ds="http://schemas.openxmlformats.org/officeDocument/2006/customXml" ds:itemID="{73D79904-1D76-4ECE-ADF9-A62063A6EFB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26</Words>
  <Application>Microsoft Office PowerPoint</Application>
  <PresentationFormat>Egendefinert</PresentationFormat>
  <Paragraphs>1</Paragraphs>
  <Slides>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</vt:i4>
      </vt:variant>
    </vt:vector>
  </HeadingPairs>
  <TitlesOfParts>
    <vt:vector size="4" baseType="lpstr">
      <vt:lpstr>Office-tema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Jorunn Bergo Aarvik</cp:lastModifiedBy>
  <cp:revision>5</cp:revision>
  <cp:lastPrinted>1601-01-01T00:00:00Z</cp:lastPrinted>
  <dcterms:created xsi:type="dcterms:W3CDTF">1601-01-01T00:00:00Z</dcterms:created>
  <dcterms:modified xsi:type="dcterms:W3CDTF">2018-11-02T13:09:19Z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ContentTypeId">
    <vt:lpwstr>0x010100704062B219957942952D586E77B8D2BB</vt:lpwstr>
  </property>
  <property fmtid="{D5CDD505-2E9C-101B-9397-08002B2CF9AE}" pid="4" name="Order">
    <vt:r8>62100</vt:r8>
  </property>
  <property fmtid="{D5CDD505-2E9C-101B-9397-08002B2CF9AE}" pid="5" name="ComplianceAssetId">
    <vt:lpwstr/>
  </property>
  <property fmtid="{D5CDD505-2E9C-101B-9397-08002B2CF9AE}" pid="6" name="_SourceUrl">
    <vt:lpwstr/>
  </property>
  <property fmtid="{D5CDD505-2E9C-101B-9397-08002B2CF9AE}" pid="7" name="_SharedFileIndex">
    <vt:lpwstr/>
  </property>
</Properties>
</file>