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Slides/notesSlide6.xml" ContentType="application/vnd.openxmlformats-officedocument.presentationml.notesSlide+xml"/>
  <Override PartName="/ppt/slideMasters/slideMaster1.xml" ContentType="application/vnd.openxmlformats-officedocument.presentationml.slideMaster+xml"/>
  <Override PartName="/ppt/notesSlides/notesSlide5.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3.xml" ContentType="application/vnd.openxmlformats-officedocument.presentationml.notes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4.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commentAuthors.xml" ContentType="application/vnd.openxmlformats-officedocument.presentationml.commentAuthors+xml"/>
  <Override PartName="/ppt/theme/theme1.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ppt/changesInfos/changesInfo1.xml" ContentType="application/vnd.ms-powerpoint.changes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handoutMasterIdLst>
    <p:handoutMasterId r:id="rId9"/>
  </p:handoutMasterIdLst>
  <p:sldIdLst>
    <p:sldId id="278" r:id="rId2"/>
    <p:sldId id="273" r:id="rId3"/>
    <p:sldId id="274" r:id="rId4"/>
    <p:sldId id="275" r:id="rId5"/>
    <p:sldId id="276" r:id="rId6"/>
    <p:sldId id="277" r:id="rId7"/>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runn Bergo Aarvik" initials="JBA" lastIdx="0" clrIdx="0">
    <p:extLst>
      <p:ext uri="{19B8F6BF-5375-455C-9EA6-DF929625EA0E}">
        <p15:presenceInfo xmlns:p15="http://schemas.microsoft.com/office/powerpoint/2012/main" userId="S-1-12-1-1711173531-1230430560-1163490746-245249868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AB3C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6489" autoAdjust="0"/>
  </p:normalViewPr>
  <p:slideViewPr>
    <p:cSldViewPr snapToGrid="0">
      <p:cViewPr>
        <p:scale>
          <a:sx n="50" d="100"/>
          <a:sy n="50" d="100"/>
        </p:scale>
        <p:origin x="1284" y="336"/>
      </p:cViewPr>
      <p:guideLst/>
    </p:cSldViewPr>
  </p:slideViewPr>
  <p:notesTextViewPr>
    <p:cViewPr>
      <p:scale>
        <a:sx n="1" d="1"/>
        <a:sy n="1" d="1"/>
      </p:scale>
      <p:origin x="0" y="0"/>
    </p:cViewPr>
  </p:notesTextViewPr>
  <p:notesViewPr>
    <p:cSldViewPr snapToGrid="0">
      <p:cViewPr varScale="1">
        <p:scale>
          <a:sx n="83" d="100"/>
          <a:sy n="83" d="100"/>
        </p:scale>
        <p:origin x="381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unn Bergo Aarvik" userId="S::jaarvik@nlm.no::65fe6f9b-e160-4956-ba75-5945fd282e92" providerId="AD" clId="Web-{B2A6757A-0B13-4F1E-8396-3D7F425E1363}"/>
    <pc:docChg chg="modSld sldOrd">
      <pc:chgData name="Jorunn Bergo Aarvik" userId="S::jaarvik@nlm.no::65fe6f9b-e160-4956-ba75-5945fd282e92" providerId="AD" clId="Web-{B2A6757A-0B13-4F1E-8396-3D7F425E1363}" dt="2018-04-19T12:35:55.754" v="10"/>
      <pc:docMkLst>
        <pc:docMk/>
      </pc:docMkLst>
      <pc:sldChg chg="modNotes">
        <pc:chgData name="Jorunn Bergo Aarvik" userId="S::jaarvik@nlm.no::65fe6f9b-e160-4956-ba75-5945fd282e92" providerId="AD" clId="Web-{B2A6757A-0B13-4F1E-8396-3D7F425E1363}" dt="2018-04-19T12:30:53.959" v="2"/>
        <pc:sldMkLst>
          <pc:docMk/>
          <pc:sldMk cId="1354032270" sldId="274"/>
        </pc:sldMkLst>
      </pc:sldChg>
      <pc:sldChg chg="ord">
        <pc:chgData name="Jorunn Bergo Aarvik" userId="S::jaarvik@nlm.no::65fe6f9b-e160-4956-ba75-5945fd282e92" providerId="AD" clId="Web-{B2A6757A-0B13-4F1E-8396-3D7F425E1363}" dt="2018-04-19T12:35:55.754" v="10"/>
        <pc:sldMkLst>
          <pc:docMk/>
          <pc:sldMk cId="4169428709" sldId="275"/>
        </pc:sldMkLst>
      </pc:sldChg>
      <pc:sldChg chg="ord modNotes">
        <pc:chgData name="Jorunn Bergo Aarvik" userId="S::jaarvik@nlm.no::65fe6f9b-e160-4956-ba75-5945fd282e92" providerId="AD" clId="Web-{B2A6757A-0B13-4F1E-8396-3D7F425E1363}" dt="2018-04-19T12:35:52.598" v="9"/>
        <pc:sldMkLst>
          <pc:docMk/>
          <pc:sldMk cId="4272350830" sldId="276"/>
        </pc:sldMkLst>
      </pc:sldChg>
    </pc:docChg>
  </pc:docChgLst>
  <pc:docChgLst>
    <pc:chgData name="Jorunn Bergo Aarvik" userId="S::jaarvik@nlm.no::65fe6f9b-e160-4956-ba75-5945fd282e92" providerId="AD" clId="Web-{F7CC85DC-9A1D-4031-B760-49608F6FC38D}"/>
    <pc:docChg chg="delSld modSld">
      <pc:chgData name="Jorunn Bergo Aarvik" userId="S::jaarvik@nlm.no::65fe6f9b-e160-4956-ba75-5945fd282e92" providerId="AD" clId="Web-{F7CC85DC-9A1D-4031-B760-49608F6FC38D}" dt="2018-04-11T07:22:59.164" v="124"/>
      <pc:docMkLst>
        <pc:docMk/>
      </pc:docMkLst>
      <pc:sldChg chg="del">
        <pc:chgData name="Jorunn Bergo Aarvik" userId="S::jaarvik@nlm.no::65fe6f9b-e160-4956-ba75-5945fd282e92" providerId="AD" clId="Web-{F7CC85DC-9A1D-4031-B760-49608F6FC38D}" dt="2018-04-11T07:03:53.228" v="86"/>
        <pc:sldMkLst>
          <pc:docMk/>
          <pc:sldMk cId="679647156" sldId="266"/>
        </pc:sldMkLst>
      </pc:sldChg>
      <pc:sldChg chg="modSp">
        <pc:chgData name="Jorunn Bergo Aarvik" userId="S::jaarvik@nlm.no::65fe6f9b-e160-4956-ba75-5945fd282e92" providerId="AD" clId="Web-{F7CC85DC-9A1D-4031-B760-49608F6FC38D}" dt="2018-04-11T07:06:33.076" v="95"/>
        <pc:sldMkLst>
          <pc:docMk/>
          <pc:sldMk cId="4272350830" sldId="276"/>
        </pc:sldMkLst>
        <pc:spChg chg="mod">
          <ac:chgData name="Jorunn Bergo Aarvik" userId="S::jaarvik@nlm.no::65fe6f9b-e160-4956-ba75-5945fd282e92" providerId="AD" clId="Web-{F7CC85DC-9A1D-4031-B760-49608F6FC38D}" dt="2018-04-11T07:05:35.606" v="89"/>
          <ac:spMkLst>
            <pc:docMk/>
            <pc:sldMk cId="4272350830" sldId="276"/>
            <ac:spMk id="2" creationId="{A1D13800-91B5-4BD9-BA22-91B9129ED5F7}"/>
          </ac:spMkLst>
        </pc:spChg>
        <pc:spChg chg="mod">
          <ac:chgData name="Jorunn Bergo Aarvik" userId="S::jaarvik@nlm.no::65fe6f9b-e160-4956-ba75-5945fd282e92" providerId="AD" clId="Web-{F7CC85DC-9A1D-4031-B760-49608F6FC38D}" dt="2018-04-11T07:05:40.621" v="90"/>
          <ac:spMkLst>
            <pc:docMk/>
            <pc:sldMk cId="4272350830" sldId="276"/>
            <ac:spMk id="3" creationId="{A8D800F3-3EA6-40FF-8A4D-0C526FCC537A}"/>
          </ac:spMkLst>
        </pc:spChg>
        <pc:spChg chg="mod">
          <ac:chgData name="Jorunn Bergo Aarvik" userId="S::jaarvik@nlm.no::65fe6f9b-e160-4956-ba75-5945fd282e92" providerId="AD" clId="Web-{F7CC85DC-9A1D-4031-B760-49608F6FC38D}" dt="2018-04-11T07:06:00.747" v="92"/>
          <ac:spMkLst>
            <pc:docMk/>
            <pc:sldMk cId="4272350830" sldId="276"/>
            <ac:spMk id="12" creationId="{AEEA6643-3F6B-4BF1-92CC-48C1538EED1A}"/>
          </ac:spMkLst>
        </pc:spChg>
        <pc:spChg chg="mod">
          <ac:chgData name="Jorunn Bergo Aarvik" userId="S::jaarvik@nlm.no::65fe6f9b-e160-4956-ba75-5945fd282e92" providerId="AD" clId="Web-{F7CC85DC-9A1D-4031-B760-49608F6FC38D}" dt="2018-04-11T07:05:32.043" v="88"/>
          <ac:spMkLst>
            <pc:docMk/>
            <pc:sldMk cId="4272350830" sldId="276"/>
            <ac:spMk id="13" creationId="{99914BB1-31A4-4898-9DAD-ED16EE545F6E}"/>
          </ac:spMkLst>
        </pc:spChg>
        <pc:spChg chg="mod">
          <ac:chgData name="Jorunn Bergo Aarvik" userId="S::jaarvik@nlm.no::65fe6f9b-e160-4956-ba75-5945fd282e92" providerId="AD" clId="Web-{F7CC85DC-9A1D-4031-B760-49608F6FC38D}" dt="2018-04-11T07:06:15.810" v="94"/>
          <ac:spMkLst>
            <pc:docMk/>
            <pc:sldMk cId="4272350830" sldId="276"/>
            <ac:spMk id="14" creationId="{C6D9D732-7E2D-4420-8FBF-116759231261}"/>
          </ac:spMkLst>
        </pc:spChg>
        <pc:picChg chg="mod">
          <ac:chgData name="Jorunn Bergo Aarvik" userId="S::jaarvik@nlm.no::65fe6f9b-e160-4956-ba75-5945fd282e92" providerId="AD" clId="Web-{F7CC85DC-9A1D-4031-B760-49608F6FC38D}" dt="2018-04-11T07:05:47.793" v="91"/>
          <ac:picMkLst>
            <pc:docMk/>
            <pc:sldMk cId="4272350830" sldId="276"/>
            <ac:picMk id="4" creationId="{7E528614-AD5C-4BBF-BD31-AD749FB08635}"/>
          </ac:picMkLst>
        </pc:picChg>
        <pc:picChg chg="mod">
          <ac:chgData name="Jorunn Bergo Aarvik" userId="S::jaarvik@nlm.no::65fe6f9b-e160-4956-ba75-5945fd282e92" providerId="AD" clId="Web-{F7CC85DC-9A1D-4031-B760-49608F6FC38D}" dt="2018-04-11T07:06:33.076" v="95"/>
          <ac:picMkLst>
            <pc:docMk/>
            <pc:sldMk cId="4272350830" sldId="276"/>
            <ac:picMk id="8" creationId="{1B20FCA1-4616-4DF2-A998-6A73AD26AB4A}"/>
          </ac:picMkLst>
        </pc:picChg>
        <pc:picChg chg="mod">
          <ac:chgData name="Jorunn Bergo Aarvik" userId="S::jaarvik@nlm.no::65fe6f9b-e160-4956-ba75-5945fd282e92" providerId="AD" clId="Web-{F7CC85DC-9A1D-4031-B760-49608F6FC38D}" dt="2018-04-11T07:05:25.402" v="87"/>
          <ac:picMkLst>
            <pc:docMk/>
            <pc:sldMk cId="4272350830" sldId="276"/>
            <ac:picMk id="9" creationId="{DB54BB40-37E6-4BD6-AA38-4C96E5BC8FFD}"/>
          </ac:picMkLst>
        </pc:picChg>
      </pc:sldChg>
      <pc:sldChg chg="modNotes">
        <pc:chgData name="Jorunn Bergo Aarvik" userId="S::jaarvik@nlm.no::65fe6f9b-e160-4956-ba75-5945fd282e92" providerId="AD" clId="Web-{F7CC85DC-9A1D-4031-B760-49608F6FC38D}" dt="2018-04-11T07:22:59.164" v="124"/>
        <pc:sldMkLst>
          <pc:docMk/>
          <pc:sldMk cId="2303217673" sldId="277"/>
        </pc:sldMkLst>
      </pc:sldChg>
      <pc:sldChg chg="modNotes">
        <pc:chgData name="Jorunn Bergo Aarvik" userId="S::jaarvik@nlm.no::65fe6f9b-e160-4956-ba75-5945fd282e92" providerId="AD" clId="Web-{F7CC85DC-9A1D-4031-B760-49608F6FC38D}" dt="2018-04-11T06:58:39.064" v="2"/>
        <pc:sldMkLst>
          <pc:docMk/>
          <pc:sldMk cId="1189883686" sldId="27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nb-NO" dirty="0"/>
          </a:p>
        </p:txBody>
      </p:sp>
      <p:sp>
        <p:nvSpPr>
          <p:cNvPr id="3" name="Plassholder for dato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5E615D0A-42DC-4FC9-B3B7-7F8DA59D2327}" type="datetime1">
              <a:rPr lang="nb-NO" smtClean="0"/>
              <a:pPr algn="r" rtl="0"/>
              <a:t>19.04.2018</a:t>
            </a:fld>
            <a:endParaRPr lang="nb-NO" dirty="0"/>
          </a:p>
        </p:txBody>
      </p:sp>
      <p:sp>
        <p:nvSpPr>
          <p:cNvPr id="4" name="Plassholder for bunn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nb-NO" dirty="0"/>
          </a:p>
        </p:txBody>
      </p:sp>
      <p:sp>
        <p:nvSpPr>
          <p:cNvPr id="5" name="Plassholder for lysbilde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fld id="{73F7AA83-DE31-4E93-AB07-EF7FB05F6670}" type="slidenum">
              <a:rPr lang="nb-NO"/>
              <a:pPr algn="r" rtl="0"/>
              <a:t>‹#›</a:t>
            </a:fld>
            <a:endParaRPr lang="nb-NO" dirty="0"/>
          </a:p>
        </p:txBody>
      </p:sp>
    </p:spTree>
    <p:extLst>
      <p:ext uri="{BB962C8B-B14F-4D97-AF65-F5344CB8AC3E}">
        <p14:creationId xmlns:p14="http://schemas.microsoft.com/office/powerpoint/2010/main" val="32212903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nb-NO" noProof="0" dirty="0"/>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l" rtl="0">
              <a:defRPr sz="1200"/>
            </a:lvl1pPr>
          </a:lstStyle>
          <a:p>
            <a:pPr algn="r"/>
            <a:fld id="{EE4204A7-2FF0-4164-A6E6-13973DD929B3}" type="datetime1">
              <a:rPr lang="nb-NO" noProof="0" smtClean="0"/>
              <a:pPr algn="r"/>
              <a:t>19.04.2018</a:t>
            </a:fld>
            <a:endParaRPr lang="nb-NO" noProof="0" dirty="0"/>
          </a:p>
        </p:txBody>
      </p:sp>
      <p:sp>
        <p:nvSpPr>
          <p:cNvPr id="4" name="Plassholder for lysbil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nb-NO" noProof="0" dirty="0"/>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nb-NO" noProof="0" dirty="0"/>
              <a:t>Klikk for å redigere tekststiler i malen</a:t>
            </a:r>
          </a:p>
          <a:p>
            <a:pPr lvl="1" rtl="0"/>
            <a:r>
              <a:rPr lang="nb-NO" noProof="0" dirty="0"/>
              <a:t>Andre nivå</a:t>
            </a:r>
          </a:p>
          <a:p>
            <a:pPr lvl="2" rtl="0"/>
            <a:r>
              <a:rPr lang="nb-NO" noProof="0" dirty="0"/>
              <a:t>Tredje nivå</a:t>
            </a:r>
          </a:p>
          <a:p>
            <a:pPr lvl="3" rtl="0"/>
            <a:r>
              <a:rPr lang="nb-NO" noProof="0" dirty="0"/>
              <a:t>Fjerde nivå</a:t>
            </a:r>
          </a:p>
          <a:p>
            <a:pPr lvl="4" rtl="0"/>
            <a:r>
              <a:rPr lang="nb-NO" noProof="0" dirty="0"/>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nb-NO" noProof="0" dirty="0"/>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a:fld id="{935E2820-AFE1-45FA-949E-17BDB534E1DC}" type="slidenum">
              <a:rPr lang="nb-NO" noProof="0" smtClean="0"/>
              <a:pPr algn="r"/>
              <a:t>‹#›</a:t>
            </a:fld>
            <a:endParaRPr lang="nb-NO" noProof="0" dirty="0"/>
          </a:p>
        </p:txBody>
      </p:sp>
    </p:spTree>
    <p:extLst>
      <p:ext uri="{BB962C8B-B14F-4D97-AF65-F5344CB8AC3E}">
        <p14:creationId xmlns:p14="http://schemas.microsoft.com/office/powerpoint/2010/main" val="3157997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fontAlgn="base"/>
            <a:r>
              <a:rPr lang="nb-NO" b="0" i="0" u="none" strike="noStrike" kern="1200" dirty="0">
                <a:effectLst/>
                <a:latin typeface="+mn-lt"/>
                <a:ea typeface="+mn-ea"/>
                <a:cs typeface="+mn-cs"/>
              </a:rPr>
              <a:t>Gud er en, men han er samtidig tre personer. Han er altså både en og tre på en gang. Vi sier at Gud er treenig. De tre personene er: Faderen, sønnen (det vil si Jesus) og Den hellige ånd. Disse tre </a:t>
            </a:r>
            <a:r>
              <a:rPr lang="nb-NO" dirty="0"/>
              <a:t>utgjør et</a:t>
            </a:r>
            <a:r>
              <a:rPr lang="nb-NO" b="0" i="0" u="none" strike="noStrike" kern="1200" dirty="0">
                <a:effectLst/>
                <a:latin typeface="+mn-lt"/>
                <a:ea typeface="+mn-ea"/>
                <a:cs typeface="+mn-cs"/>
              </a:rPr>
              <a:t> perfekt fellesskap. De er alltid 100 prosent enige og de elsker hverandre med en evig og perfekt kjærlighet! .  </a:t>
            </a:r>
          </a:p>
          <a:p>
            <a:pPr rtl="0" fontAlgn="base"/>
            <a:r>
              <a:rPr lang="nb-NO" sz="1200" b="0" i="0" u="none" strike="noStrike" kern="1200" dirty="0">
                <a:solidFill>
                  <a:schemeClr val="tx1"/>
                </a:solidFill>
                <a:effectLst/>
                <a:latin typeface="+mn-lt"/>
                <a:ea typeface="+mn-ea"/>
                <a:cs typeface="+mn-cs"/>
              </a:rPr>
              <a:t> </a:t>
            </a:r>
          </a:p>
          <a:p>
            <a:endParaRPr lang="nb-NO" noProof="0" dirty="0"/>
          </a:p>
        </p:txBody>
      </p:sp>
      <p:sp>
        <p:nvSpPr>
          <p:cNvPr id="4" name="Plassholder for lysbildenummer 3"/>
          <p:cNvSpPr>
            <a:spLocks noGrp="1"/>
          </p:cNvSpPr>
          <p:nvPr>
            <p:ph type="sldNum" sz="quarter" idx="10"/>
          </p:nvPr>
        </p:nvSpPr>
        <p:spPr/>
        <p:txBody>
          <a:bodyPr/>
          <a:lstStyle/>
          <a:p>
            <a:pPr algn="r" rtl="0"/>
            <a:fld id="{935E2820-AFE1-45FA-949E-17BDB534E1DC}" type="slidenum">
              <a:rPr lang="nb-NO" smtClean="0"/>
              <a:pPr algn="r" rtl="0"/>
              <a:t>1</a:t>
            </a:fld>
            <a:endParaRPr lang="nb-NO" dirty="0"/>
          </a:p>
        </p:txBody>
      </p:sp>
    </p:spTree>
    <p:extLst>
      <p:ext uri="{BB962C8B-B14F-4D97-AF65-F5344CB8AC3E}">
        <p14:creationId xmlns:p14="http://schemas.microsoft.com/office/powerpoint/2010/main" val="2735566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noProof="0" dirty="0"/>
              <a:t>Gud har gitt mennesket en helt spesiell plass i skaperverket. Mennesket er skapt i Guds bilde for å ha fellesskap med han. </a:t>
            </a:r>
          </a:p>
        </p:txBody>
      </p:sp>
      <p:sp>
        <p:nvSpPr>
          <p:cNvPr id="4" name="Plassholder for lysbildenummer 3"/>
          <p:cNvSpPr>
            <a:spLocks noGrp="1"/>
          </p:cNvSpPr>
          <p:nvPr>
            <p:ph type="sldNum" sz="quarter" idx="10"/>
          </p:nvPr>
        </p:nvSpPr>
        <p:spPr/>
        <p:txBody>
          <a:bodyPr/>
          <a:lstStyle/>
          <a:p>
            <a:pPr algn="r" rtl="0"/>
            <a:fld id="{935E2820-AFE1-45FA-949E-17BDB534E1DC}" type="slidenum">
              <a:rPr lang="nb-NO" smtClean="0"/>
              <a:pPr algn="r" rtl="0"/>
              <a:t>2</a:t>
            </a:fld>
            <a:endParaRPr lang="nb-NO" dirty="0"/>
          </a:p>
        </p:txBody>
      </p:sp>
    </p:spTree>
    <p:extLst>
      <p:ext uri="{BB962C8B-B14F-4D97-AF65-F5344CB8AC3E}">
        <p14:creationId xmlns:p14="http://schemas.microsoft.com/office/powerpoint/2010/main" val="561770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noProof="0" dirty="0"/>
              <a:t>Mennesket er skapt til å </a:t>
            </a:r>
            <a:r>
              <a:rPr lang="nb-NO" dirty="0"/>
              <a:t>ha </a:t>
            </a:r>
            <a:r>
              <a:rPr lang="nb-NO" noProof="0" dirty="0"/>
              <a:t>fellesskap med hverandre også. Vi er skapt til å gjøre gode ting for hverandre. Alle mennesker er like mye verdt for Gud. Vi er på en måte på samme linje alle sammen.</a:t>
            </a:r>
          </a:p>
        </p:txBody>
      </p:sp>
      <p:sp>
        <p:nvSpPr>
          <p:cNvPr id="4" name="Plassholder for lysbildenummer 3"/>
          <p:cNvSpPr>
            <a:spLocks noGrp="1"/>
          </p:cNvSpPr>
          <p:nvPr>
            <p:ph type="sldNum" sz="quarter" idx="10"/>
          </p:nvPr>
        </p:nvSpPr>
        <p:spPr/>
        <p:txBody>
          <a:bodyPr/>
          <a:lstStyle/>
          <a:p>
            <a:pPr algn="r" rtl="0"/>
            <a:fld id="{935E2820-AFE1-45FA-949E-17BDB534E1DC}" type="slidenum">
              <a:rPr lang="nb-NO" smtClean="0"/>
              <a:pPr algn="r" rtl="0"/>
              <a:t>3</a:t>
            </a:fld>
            <a:endParaRPr lang="nb-NO" dirty="0"/>
          </a:p>
        </p:txBody>
      </p:sp>
    </p:spTree>
    <p:extLst>
      <p:ext uri="{BB962C8B-B14F-4D97-AF65-F5344CB8AC3E}">
        <p14:creationId xmlns:p14="http://schemas.microsoft.com/office/powerpoint/2010/main" val="30547784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noProof="0" dirty="0"/>
              <a:t>Gud har gitt mennesket et spesielt ansvar for å ta vare på jorden og alt som lever der. Vi kaller det forvalteransvaret. Vi står på en måte over resten av skaperverket. Det betyr ikke at vi har lov til å forurense og ødelegge jorden, eller være stygg mot dyr. Tvert imot har vi fått i oppdrag å beskytte og ta vare på jorden. </a:t>
            </a:r>
          </a:p>
        </p:txBody>
      </p:sp>
      <p:sp>
        <p:nvSpPr>
          <p:cNvPr id="4" name="Plassholder for lysbildenummer 3"/>
          <p:cNvSpPr>
            <a:spLocks noGrp="1"/>
          </p:cNvSpPr>
          <p:nvPr>
            <p:ph type="sldNum" sz="quarter" idx="10"/>
          </p:nvPr>
        </p:nvSpPr>
        <p:spPr/>
        <p:txBody>
          <a:bodyPr/>
          <a:lstStyle/>
          <a:p>
            <a:pPr algn="r" rtl="0"/>
            <a:fld id="{935E2820-AFE1-45FA-949E-17BDB534E1DC}" type="slidenum">
              <a:rPr lang="nb-NO" smtClean="0"/>
              <a:pPr algn="r" rtl="0"/>
              <a:t>4</a:t>
            </a:fld>
            <a:endParaRPr lang="nb-NO" dirty="0"/>
          </a:p>
        </p:txBody>
      </p:sp>
    </p:spTree>
    <p:extLst>
      <p:ext uri="{BB962C8B-B14F-4D97-AF65-F5344CB8AC3E}">
        <p14:creationId xmlns:p14="http://schemas.microsoft.com/office/powerpoint/2010/main" val="1294881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noProof="0" dirty="0"/>
              <a:t>Da mennesket gjorde opprør mot Gud, ble fellesskapet med Gud ødelagt. </a:t>
            </a:r>
            <a:r>
              <a:rPr lang="nb-NO" dirty="0"/>
              <a:t>Adam og Eva </a:t>
            </a:r>
            <a:r>
              <a:rPr lang="nb-NO" noProof="0" dirty="0"/>
              <a:t>måtte forlate Edens hage. Vi kunne ikke lenger være sammen med Gud. Fellesskapet mellom menneskene ble også skadet. Menneskene begynte å gjøre vondt mot hverandre. Og vi begynte å ødelegge jorden i stedet for å ta vare på den.</a:t>
            </a:r>
            <a:r>
              <a:rPr lang="nb-NO" dirty="0"/>
              <a:t> </a:t>
            </a:r>
            <a:endParaRPr lang="nb-NO" noProof="0" dirty="0"/>
          </a:p>
        </p:txBody>
      </p:sp>
      <p:sp>
        <p:nvSpPr>
          <p:cNvPr id="4" name="Plassholder for lysbildenummer 3"/>
          <p:cNvSpPr>
            <a:spLocks noGrp="1"/>
          </p:cNvSpPr>
          <p:nvPr>
            <p:ph type="sldNum" sz="quarter" idx="10"/>
          </p:nvPr>
        </p:nvSpPr>
        <p:spPr/>
        <p:txBody>
          <a:bodyPr/>
          <a:lstStyle/>
          <a:p>
            <a:pPr algn="r" rtl="0"/>
            <a:fld id="{935E2820-AFE1-45FA-949E-17BDB534E1DC}" type="slidenum">
              <a:rPr lang="nb-NO" smtClean="0"/>
              <a:pPr algn="r" rtl="0"/>
              <a:t>5</a:t>
            </a:fld>
            <a:endParaRPr lang="nb-NO" dirty="0"/>
          </a:p>
        </p:txBody>
      </p:sp>
    </p:spTree>
    <p:extLst>
      <p:ext uri="{BB962C8B-B14F-4D97-AF65-F5344CB8AC3E}">
        <p14:creationId xmlns:p14="http://schemas.microsoft.com/office/powerpoint/2010/main" val="569239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noProof="0" dirty="0"/>
              <a:t>Heldigvis hadde Gud en plan! Han sendte Jesus til jorden for å gjøre veien til Gud åpen for menneskene. Gjennom Jesus kan vi ha fellesskap med Gud igjen. </a:t>
            </a:r>
            <a:r>
              <a:rPr lang="nb-NO" dirty="0"/>
              <a:t>Vi kan be til Jesus om at han gir oss alt vi trenger, slik at vi klarer å elske menneskene rundt oss og slik at vi kan ta vare på naturen. Fremdeles er det mye som er vondt og vanskelig på jorden, men en dag skal Jesus komme igjen og gjøre alle ting nye! I Himmelen er det ingen som er ensomme!</a:t>
            </a:r>
            <a:endParaRPr lang="nb-NO" noProof="0" dirty="0"/>
          </a:p>
        </p:txBody>
      </p:sp>
      <p:sp>
        <p:nvSpPr>
          <p:cNvPr id="4" name="Plassholder for lysbildenummer 3"/>
          <p:cNvSpPr>
            <a:spLocks noGrp="1"/>
          </p:cNvSpPr>
          <p:nvPr>
            <p:ph type="sldNum" sz="quarter" idx="10"/>
          </p:nvPr>
        </p:nvSpPr>
        <p:spPr/>
        <p:txBody>
          <a:bodyPr/>
          <a:lstStyle/>
          <a:p>
            <a:pPr algn="r" rtl="0"/>
            <a:fld id="{935E2820-AFE1-45FA-949E-17BDB534E1DC}" type="slidenum">
              <a:rPr lang="nb-NO" smtClean="0"/>
              <a:pPr algn="r" rtl="0"/>
              <a:t>6</a:t>
            </a:fld>
            <a:endParaRPr lang="nb-NO" dirty="0"/>
          </a:p>
        </p:txBody>
      </p:sp>
    </p:spTree>
    <p:extLst>
      <p:ext uri="{BB962C8B-B14F-4D97-AF65-F5344CB8AC3E}">
        <p14:creationId xmlns:p14="http://schemas.microsoft.com/office/powerpoint/2010/main" val="2391868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BA0EA9E-1040-4424-9994-A1321521D085}"/>
              </a:ext>
            </a:extLst>
          </p:cNvPr>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0AF65DCF-C0C9-4104-9DED-74BBA37DA31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424641A3-6198-466B-9E92-18C80054A273}"/>
              </a:ext>
            </a:extLst>
          </p:cNvPr>
          <p:cNvSpPr>
            <a:spLocks noGrp="1"/>
          </p:cNvSpPr>
          <p:nvPr>
            <p:ph type="dt" sz="half" idx="10"/>
          </p:nvPr>
        </p:nvSpPr>
        <p:spPr/>
        <p:txBody>
          <a:bodyPr/>
          <a:lstStyle/>
          <a:p>
            <a:fld id="{9369E90B-81A6-4550-BD47-FAA10D679BB7}" type="datetime1">
              <a:rPr lang="nb-NO" smtClean="0"/>
              <a:pPr/>
              <a:t>19.04.2018</a:t>
            </a:fld>
            <a:endParaRPr lang="nb-NO" dirty="0"/>
          </a:p>
        </p:txBody>
      </p:sp>
      <p:sp>
        <p:nvSpPr>
          <p:cNvPr id="5" name="Plassholder for bunntekst 4">
            <a:extLst>
              <a:ext uri="{FF2B5EF4-FFF2-40B4-BE49-F238E27FC236}">
                <a16:creationId xmlns:a16="http://schemas.microsoft.com/office/drawing/2014/main" id="{132A9D57-0F3A-41E1-B9BE-D44A8677F872}"/>
              </a:ext>
            </a:extLst>
          </p:cNvPr>
          <p:cNvSpPr>
            <a:spLocks noGrp="1"/>
          </p:cNvSpPr>
          <p:nvPr>
            <p:ph type="ftr" sz="quarter" idx="11"/>
          </p:nvPr>
        </p:nvSpPr>
        <p:spPr/>
        <p:txBody>
          <a:bodyPr/>
          <a:lstStyle/>
          <a:p>
            <a:pPr rtl="0"/>
            <a:endParaRPr lang="nb-NO"/>
          </a:p>
        </p:txBody>
      </p:sp>
      <p:sp>
        <p:nvSpPr>
          <p:cNvPr id="6" name="Plassholder for lysbildenummer 5">
            <a:extLst>
              <a:ext uri="{FF2B5EF4-FFF2-40B4-BE49-F238E27FC236}">
                <a16:creationId xmlns:a16="http://schemas.microsoft.com/office/drawing/2014/main" id="{08767897-7631-4B62-A94C-6B38729A5051}"/>
              </a:ext>
            </a:extLst>
          </p:cNvPr>
          <p:cNvSpPr>
            <a:spLocks noGrp="1"/>
          </p:cNvSpPr>
          <p:nvPr>
            <p:ph type="sldNum" sz="quarter" idx="12"/>
          </p:nvPr>
        </p:nvSpPr>
        <p:spPr/>
        <p:txBody>
          <a:bodyPr/>
          <a:lstStyle/>
          <a:p>
            <a:pPr rtl="0"/>
            <a:fld id="{8FDBFFB2-86D9-4B8F-A59A-553A60B94BBE}" type="slidenum">
              <a:rPr lang="nb-NO" smtClean="0"/>
              <a:pPr/>
              <a:t>‹#›</a:t>
            </a:fld>
            <a:endParaRPr lang="nb-NO"/>
          </a:p>
        </p:txBody>
      </p:sp>
    </p:spTree>
    <p:extLst>
      <p:ext uri="{BB962C8B-B14F-4D97-AF65-F5344CB8AC3E}">
        <p14:creationId xmlns:p14="http://schemas.microsoft.com/office/powerpoint/2010/main" val="14736874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C4334404-157F-46EF-A7D8-59F5FC4968AD}"/>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2EE27DB2-371E-4275-A241-2D25D266923C}"/>
              </a:ext>
            </a:extLst>
          </p:cNvPr>
          <p:cNvSpPr>
            <a:spLocks noGrp="1"/>
          </p:cNvSpPr>
          <p:nvPr>
            <p:ph type="body" orient="vert" idx="1"/>
          </p:nvPr>
        </p:nvSpPr>
        <p:spPr/>
        <p:txBody>
          <a:bodyPr vert="eaVert"/>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5C7B8F06-6E0A-4A3C-AE2C-6C1AB040CC45}"/>
              </a:ext>
            </a:extLst>
          </p:cNvPr>
          <p:cNvSpPr>
            <a:spLocks noGrp="1"/>
          </p:cNvSpPr>
          <p:nvPr>
            <p:ph type="dt" sz="half" idx="10"/>
          </p:nvPr>
        </p:nvSpPr>
        <p:spPr/>
        <p:txBody>
          <a:bodyPr/>
          <a:lstStyle/>
          <a:p>
            <a:fld id="{7DBD3129-D74C-4D6B-BCCC-76283CC9CFA1}" type="datetime1">
              <a:rPr lang="nb-NO" smtClean="0"/>
              <a:pPr/>
              <a:t>19.04.2018</a:t>
            </a:fld>
            <a:endParaRPr lang="en-US" dirty="0"/>
          </a:p>
        </p:txBody>
      </p:sp>
      <p:sp>
        <p:nvSpPr>
          <p:cNvPr id="5" name="Plassholder for bunntekst 4">
            <a:extLst>
              <a:ext uri="{FF2B5EF4-FFF2-40B4-BE49-F238E27FC236}">
                <a16:creationId xmlns:a16="http://schemas.microsoft.com/office/drawing/2014/main" id="{BC3A3FC8-1BCB-4302-A01F-79E77B8F1C91}"/>
              </a:ext>
            </a:extLst>
          </p:cNvPr>
          <p:cNvSpPr>
            <a:spLocks noGrp="1"/>
          </p:cNvSpPr>
          <p:nvPr>
            <p:ph type="ftr" sz="quarter" idx="11"/>
          </p:nvPr>
        </p:nvSpPr>
        <p:spPr/>
        <p:txBody>
          <a:bodyPr/>
          <a:lstStyle/>
          <a:p>
            <a:pPr rtl="0"/>
            <a:endParaRPr lang="en-US"/>
          </a:p>
        </p:txBody>
      </p:sp>
      <p:sp>
        <p:nvSpPr>
          <p:cNvPr id="6" name="Plassholder for lysbildenummer 5">
            <a:extLst>
              <a:ext uri="{FF2B5EF4-FFF2-40B4-BE49-F238E27FC236}">
                <a16:creationId xmlns:a16="http://schemas.microsoft.com/office/drawing/2014/main" id="{94A7F9E9-9BBD-41C6-9A1B-975BDC62C927}"/>
              </a:ext>
            </a:extLst>
          </p:cNvPr>
          <p:cNvSpPr>
            <a:spLocks noGrp="1"/>
          </p:cNvSpPr>
          <p:nvPr>
            <p:ph type="sldNum" sz="quarter" idx="12"/>
          </p:nvPr>
        </p:nvSpPr>
        <p:spPr/>
        <p:txBody>
          <a:bodyPr/>
          <a:lstStyle/>
          <a:p>
            <a:pPr rtl="0"/>
            <a:fld id="{8FDBFFB2-86D9-4B8F-A59A-553A60B94BBE}" type="slidenum">
              <a:rPr lang="en-US" smtClean="0"/>
              <a:pPr/>
              <a:t>‹#›</a:t>
            </a:fld>
            <a:endParaRPr lang="en-US"/>
          </a:p>
        </p:txBody>
      </p:sp>
    </p:spTree>
    <p:extLst>
      <p:ext uri="{BB962C8B-B14F-4D97-AF65-F5344CB8AC3E}">
        <p14:creationId xmlns:p14="http://schemas.microsoft.com/office/powerpoint/2010/main" val="2812965045"/>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4F1C6260-53FF-4FFA-9E70-E31489730ECB}"/>
              </a:ext>
            </a:extLst>
          </p:cNvPr>
          <p:cNvSpPr>
            <a:spLocks noGrp="1"/>
          </p:cNvSpPr>
          <p:nvPr>
            <p:ph type="title" orient="vert"/>
          </p:nvPr>
        </p:nvSpPr>
        <p:spPr>
          <a:xfrm>
            <a:off x="8724900" y="365125"/>
            <a:ext cx="2628900" cy="5811838"/>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2A46FBAC-B10A-4D5F-9C42-3EBE25AEFC7E}"/>
              </a:ext>
            </a:extLst>
          </p:cNvPr>
          <p:cNvSpPr>
            <a:spLocks noGrp="1"/>
          </p:cNvSpPr>
          <p:nvPr>
            <p:ph type="body" orient="vert" idx="1"/>
          </p:nvPr>
        </p:nvSpPr>
        <p:spPr>
          <a:xfrm>
            <a:off x="838200" y="365125"/>
            <a:ext cx="7734300" cy="5811838"/>
          </a:xfrm>
        </p:spPr>
        <p:txBody>
          <a:bodyPr vert="eaVert"/>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1C21B114-2EA2-4FAD-8F3C-BB1F189E4582}"/>
              </a:ext>
            </a:extLst>
          </p:cNvPr>
          <p:cNvSpPr>
            <a:spLocks noGrp="1"/>
          </p:cNvSpPr>
          <p:nvPr>
            <p:ph type="dt" sz="half" idx="10"/>
          </p:nvPr>
        </p:nvSpPr>
        <p:spPr/>
        <p:txBody>
          <a:bodyPr/>
          <a:lstStyle/>
          <a:p>
            <a:fld id="{C6BB3534-4EC2-4CE4-A271-50F0C7373498}" type="datetime1">
              <a:rPr lang="nb-NO" smtClean="0"/>
              <a:pPr/>
              <a:t>19.04.2018</a:t>
            </a:fld>
            <a:endParaRPr lang="nb-NO" dirty="0"/>
          </a:p>
        </p:txBody>
      </p:sp>
      <p:sp>
        <p:nvSpPr>
          <p:cNvPr id="5" name="Plassholder for bunntekst 4">
            <a:extLst>
              <a:ext uri="{FF2B5EF4-FFF2-40B4-BE49-F238E27FC236}">
                <a16:creationId xmlns:a16="http://schemas.microsoft.com/office/drawing/2014/main" id="{9E656107-50A1-441A-AEF8-A041B69ADAB5}"/>
              </a:ext>
            </a:extLst>
          </p:cNvPr>
          <p:cNvSpPr>
            <a:spLocks noGrp="1"/>
          </p:cNvSpPr>
          <p:nvPr>
            <p:ph type="ftr" sz="quarter" idx="11"/>
          </p:nvPr>
        </p:nvSpPr>
        <p:spPr/>
        <p:txBody>
          <a:bodyPr/>
          <a:lstStyle/>
          <a:p>
            <a:pPr rtl="0"/>
            <a:endParaRPr lang="nb-NO"/>
          </a:p>
        </p:txBody>
      </p:sp>
      <p:sp>
        <p:nvSpPr>
          <p:cNvPr id="6" name="Plassholder for lysbildenummer 5">
            <a:extLst>
              <a:ext uri="{FF2B5EF4-FFF2-40B4-BE49-F238E27FC236}">
                <a16:creationId xmlns:a16="http://schemas.microsoft.com/office/drawing/2014/main" id="{1CD2DD21-107B-425E-9945-56E6EDD6CD25}"/>
              </a:ext>
            </a:extLst>
          </p:cNvPr>
          <p:cNvSpPr>
            <a:spLocks noGrp="1"/>
          </p:cNvSpPr>
          <p:nvPr>
            <p:ph type="sldNum" sz="quarter" idx="12"/>
          </p:nvPr>
        </p:nvSpPr>
        <p:spPr/>
        <p:txBody>
          <a:bodyPr/>
          <a:lstStyle/>
          <a:p>
            <a:pPr rtl="0"/>
            <a:fld id="{8FDBFFB2-86D9-4B8F-A59A-553A60B94BBE}" type="slidenum">
              <a:rPr lang="nb-NO" smtClean="0"/>
              <a:t>‹#›</a:t>
            </a:fld>
            <a:endParaRPr lang="nb-NO"/>
          </a:p>
        </p:txBody>
      </p:sp>
    </p:spTree>
    <p:extLst>
      <p:ext uri="{BB962C8B-B14F-4D97-AF65-F5344CB8AC3E}">
        <p14:creationId xmlns:p14="http://schemas.microsoft.com/office/powerpoint/2010/main" val="184845153"/>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ADD64CF-D780-4D31-BC70-DA0FCBE19166}"/>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37A35854-CAC8-4D20-B769-40829B238657}"/>
              </a:ext>
            </a:extLst>
          </p:cNvPr>
          <p:cNvSpPr>
            <a:spLocks noGrp="1"/>
          </p:cNvSpPr>
          <p:nvPr>
            <p:ph idx="1"/>
          </p:nvPr>
        </p:nvSpPr>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64E7903D-F240-43CD-8280-B910ADF3320B}"/>
              </a:ext>
            </a:extLst>
          </p:cNvPr>
          <p:cNvSpPr>
            <a:spLocks noGrp="1"/>
          </p:cNvSpPr>
          <p:nvPr>
            <p:ph type="dt" sz="half" idx="10"/>
          </p:nvPr>
        </p:nvSpPr>
        <p:spPr/>
        <p:txBody>
          <a:bodyPr/>
          <a:lstStyle/>
          <a:p>
            <a:fld id="{86D58975-D286-4905-9B00-8E76212B1825}" type="datetime1">
              <a:rPr lang="nb-NO" smtClean="0"/>
              <a:pPr/>
              <a:t>19.04.2018</a:t>
            </a:fld>
            <a:endParaRPr lang="nb-NO" dirty="0"/>
          </a:p>
        </p:txBody>
      </p:sp>
      <p:sp>
        <p:nvSpPr>
          <p:cNvPr id="5" name="Plassholder for bunntekst 4">
            <a:extLst>
              <a:ext uri="{FF2B5EF4-FFF2-40B4-BE49-F238E27FC236}">
                <a16:creationId xmlns:a16="http://schemas.microsoft.com/office/drawing/2014/main" id="{A3F61EDC-991F-4EC5-AB2A-3BE079290BA2}"/>
              </a:ext>
            </a:extLst>
          </p:cNvPr>
          <p:cNvSpPr>
            <a:spLocks noGrp="1"/>
          </p:cNvSpPr>
          <p:nvPr>
            <p:ph type="ftr" sz="quarter" idx="11"/>
          </p:nvPr>
        </p:nvSpPr>
        <p:spPr/>
        <p:txBody>
          <a:bodyPr/>
          <a:lstStyle/>
          <a:p>
            <a:pPr rtl="0"/>
            <a:endParaRPr lang="nb-NO"/>
          </a:p>
        </p:txBody>
      </p:sp>
      <p:sp>
        <p:nvSpPr>
          <p:cNvPr id="6" name="Plassholder for lysbildenummer 5">
            <a:extLst>
              <a:ext uri="{FF2B5EF4-FFF2-40B4-BE49-F238E27FC236}">
                <a16:creationId xmlns:a16="http://schemas.microsoft.com/office/drawing/2014/main" id="{A93F4BA9-E839-4880-8191-A53823A9D658}"/>
              </a:ext>
            </a:extLst>
          </p:cNvPr>
          <p:cNvSpPr>
            <a:spLocks noGrp="1"/>
          </p:cNvSpPr>
          <p:nvPr>
            <p:ph type="sldNum" sz="quarter" idx="12"/>
          </p:nvPr>
        </p:nvSpPr>
        <p:spPr/>
        <p:txBody>
          <a:bodyPr/>
          <a:lstStyle/>
          <a:p>
            <a:pPr rtl="0"/>
            <a:fld id="{8FDBFFB2-86D9-4B8F-A59A-553A60B94BBE}" type="slidenum">
              <a:rPr lang="nb-NO" smtClean="0"/>
              <a:t>‹#›</a:t>
            </a:fld>
            <a:endParaRPr lang="nb-NO"/>
          </a:p>
        </p:txBody>
      </p:sp>
    </p:spTree>
    <p:extLst>
      <p:ext uri="{BB962C8B-B14F-4D97-AF65-F5344CB8AC3E}">
        <p14:creationId xmlns:p14="http://schemas.microsoft.com/office/powerpoint/2010/main" val="88494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BEF7E39-2444-465C-B80D-34CD3E1D55FB}"/>
              </a:ext>
            </a:extLst>
          </p:cNvPr>
          <p:cNvSpPr>
            <a:spLocks noGrp="1"/>
          </p:cNvSpPr>
          <p:nvPr>
            <p:ph type="title"/>
          </p:nvPr>
        </p:nvSpPr>
        <p:spPr>
          <a:xfrm>
            <a:off x="831850" y="1709738"/>
            <a:ext cx="10515600" cy="2852737"/>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DF7BEADF-2070-4110-B1AF-E344BF4D9C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b-NO"/>
              <a:t>Rediger tekststiler i malen</a:t>
            </a:r>
          </a:p>
        </p:txBody>
      </p:sp>
      <p:sp>
        <p:nvSpPr>
          <p:cNvPr id="4" name="Plassholder for dato 3">
            <a:extLst>
              <a:ext uri="{FF2B5EF4-FFF2-40B4-BE49-F238E27FC236}">
                <a16:creationId xmlns:a16="http://schemas.microsoft.com/office/drawing/2014/main" id="{3B42895B-EDE9-4946-88CA-6DA757DC85E8}"/>
              </a:ext>
            </a:extLst>
          </p:cNvPr>
          <p:cNvSpPr>
            <a:spLocks noGrp="1"/>
          </p:cNvSpPr>
          <p:nvPr>
            <p:ph type="dt" sz="half" idx="10"/>
          </p:nvPr>
        </p:nvSpPr>
        <p:spPr/>
        <p:txBody>
          <a:bodyPr/>
          <a:lstStyle/>
          <a:p>
            <a:fld id="{7DBD3129-D74C-4D6B-BCCC-76283CC9CFA1}" type="datetime1">
              <a:rPr lang="nb-NO" smtClean="0"/>
              <a:pPr/>
              <a:t>19.04.2018</a:t>
            </a:fld>
            <a:endParaRPr lang="en-US" dirty="0"/>
          </a:p>
        </p:txBody>
      </p:sp>
      <p:sp>
        <p:nvSpPr>
          <p:cNvPr id="5" name="Plassholder for bunntekst 4">
            <a:extLst>
              <a:ext uri="{FF2B5EF4-FFF2-40B4-BE49-F238E27FC236}">
                <a16:creationId xmlns:a16="http://schemas.microsoft.com/office/drawing/2014/main" id="{44678269-FA99-4550-8DC6-45937B544A2C}"/>
              </a:ext>
            </a:extLst>
          </p:cNvPr>
          <p:cNvSpPr>
            <a:spLocks noGrp="1"/>
          </p:cNvSpPr>
          <p:nvPr>
            <p:ph type="ftr" sz="quarter" idx="11"/>
          </p:nvPr>
        </p:nvSpPr>
        <p:spPr/>
        <p:txBody>
          <a:bodyPr/>
          <a:lstStyle/>
          <a:p>
            <a:pPr rtl="0"/>
            <a:endParaRPr lang="en-US"/>
          </a:p>
        </p:txBody>
      </p:sp>
      <p:sp>
        <p:nvSpPr>
          <p:cNvPr id="6" name="Plassholder for lysbildenummer 5">
            <a:extLst>
              <a:ext uri="{FF2B5EF4-FFF2-40B4-BE49-F238E27FC236}">
                <a16:creationId xmlns:a16="http://schemas.microsoft.com/office/drawing/2014/main" id="{85DE027F-08C5-4610-8A23-F6EBA8FBF4B3}"/>
              </a:ext>
            </a:extLst>
          </p:cNvPr>
          <p:cNvSpPr>
            <a:spLocks noGrp="1"/>
          </p:cNvSpPr>
          <p:nvPr>
            <p:ph type="sldNum" sz="quarter" idx="12"/>
          </p:nvPr>
        </p:nvSpPr>
        <p:spPr/>
        <p:txBody>
          <a:bodyPr/>
          <a:lstStyle/>
          <a:p>
            <a:pPr rtl="0"/>
            <a:fld id="{8FDBFFB2-86D9-4B8F-A59A-553A60B94BBE}" type="slidenum">
              <a:rPr lang="en-US" smtClean="0"/>
              <a:pPr/>
              <a:t>‹#›</a:t>
            </a:fld>
            <a:endParaRPr lang="en-US"/>
          </a:p>
        </p:txBody>
      </p:sp>
    </p:spTree>
    <p:extLst>
      <p:ext uri="{BB962C8B-B14F-4D97-AF65-F5344CB8AC3E}">
        <p14:creationId xmlns:p14="http://schemas.microsoft.com/office/powerpoint/2010/main" val="1512110653"/>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515B4D7-4D89-4791-8586-AB620E22BDF7}"/>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1CD72DC6-58A0-495D-A237-0271CE0D2114}"/>
              </a:ext>
            </a:extLst>
          </p:cNvPr>
          <p:cNvSpPr>
            <a:spLocks noGrp="1"/>
          </p:cNvSpPr>
          <p:nvPr>
            <p:ph sz="half" idx="1"/>
          </p:nvPr>
        </p:nvSpPr>
        <p:spPr>
          <a:xfrm>
            <a:off x="838200" y="1825625"/>
            <a:ext cx="5181600" cy="4351338"/>
          </a:xfr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5CC4346C-ED50-44D1-AA45-4942260B333A}"/>
              </a:ext>
            </a:extLst>
          </p:cNvPr>
          <p:cNvSpPr>
            <a:spLocks noGrp="1"/>
          </p:cNvSpPr>
          <p:nvPr>
            <p:ph sz="half" idx="2"/>
          </p:nvPr>
        </p:nvSpPr>
        <p:spPr>
          <a:xfrm>
            <a:off x="6172200" y="1825625"/>
            <a:ext cx="5181600" cy="4351338"/>
          </a:xfr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724CAF67-403E-4101-8BCB-3B1093D84A1D}"/>
              </a:ext>
            </a:extLst>
          </p:cNvPr>
          <p:cNvSpPr>
            <a:spLocks noGrp="1"/>
          </p:cNvSpPr>
          <p:nvPr>
            <p:ph type="dt" sz="half" idx="10"/>
          </p:nvPr>
        </p:nvSpPr>
        <p:spPr/>
        <p:txBody>
          <a:bodyPr/>
          <a:lstStyle/>
          <a:p>
            <a:fld id="{7DBD3129-D74C-4D6B-BCCC-76283CC9CFA1}" type="datetime1">
              <a:rPr lang="nb-NO" smtClean="0"/>
              <a:pPr/>
              <a:t>19.04.2018</a:t>
            </a:fld>
            <a:endParaRPr lang="en-US" dirty="0"/>
          </a:p>
        </p:txBody>
      </p:sp>
      <p:sp>
        <p:nvSpPr>
          <p:cNvPr id="6" name="Plassholder for bunntekst 5">
            <a:extLst>
              <a:ext uri="{FF2B5EF4-FFF2-40B4-BE49-F238E27FC236}">
                <a16:creationId xmlns:a16="http://schemas.microsoft.com/office/drawing/2014/main" id="{6E54C7DA-2874-4204-B5DC-5696FE3A05F5}"/>
              </a:ext>
            </a:extLst>
          </p:cNvPr>
          <p:cNvSpPr>
            <a:spLocks noGrp="1"/>
          </p:cNvSpPr>
          <p:nvPr>
            <p:ph type="ftr" sz="quarter" idx="11"/>
          </p:nvPr>
        </p:nvSpPr>
        <p:spPr/>
        <p:txBody>
          <a:bodyPr/>
          <a:lstStyle/>
          <a:p>
            <a:pPr rtl="0"/>
            <a:endParaRPr lang="en-US"/>
          </a:p>
        </p:txBody>
      </p:sp>
      <p:sp>
        <p:nvSpPr>
          <p:cNvPr id="7" name="Plassholder for lysbildenummer 6">
            <a:extLst>
              <a:ext uri="{FF2B5EF4-FFF2-40B4-BE49-F238E27FC236}">
                <a16:creationId xmlns:a16="http://schemas.microsoft.com/office/drawing/2014/main" id="{7EEBC1A7-0BD4-4530-9CE7-49FC268490C8}"/>
              </a:ext>
            </a:extLst>
          </p:cNvPr>
          <p:cNvSpPr>
            <a:spLocks noGrp="1"/>
          </p:cNvSpPr>
          <p:nvPr>
            <p:ph type="sldNum" sz="quarter" idx="12"/>
          </p:nvPr>
        </p:nvSpPr>
        <p:spPr/>
        <p:txBody>
          <a:bodyPr/>
          <a:lstStyle/>
          <a:p>
            <a:pPr rtl="0"/>
            <a:fld id="{8FDBFFB2-86D9-4B8F-A59A-553A60B94BBE}" type="slidenum">
              <a:rPr lang="en-US" smtClean="0"/>
              <a:pPr/>
              <a:t>‹#›</a:t>
            </a:fld>
            <a:endParaRPr lang="en-US"/>
          </a:p>
        </p:txBody>
      </p:sp>
    </p:spTree>
    <p:extLst>
      <p:ext uri="{BB962C8B-B14F-4D97-AF65-F5344CB8AC3E}">
        <p14:creationId xmlns:p14="http://schemas.microsoft.com/office/powerpoint/2010/main" val="1535520045"/>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9B9C343-C301-4918-A165-7D991C1B9462}"/>
              </a:ext>
            </a:extLst>
          </p:cNvPr>
          <p:cNvSpPr>
            <a:spLocks noGrp="1"/>
          </p:cNvSpPr>
          <p:nvPr>
            <p:ph type="title"/>
          </p:nvPr>
        </p:nvSpPr>
        <p:spPr>
          <a:xfrm>
            <a:off x="839788" y="365125"/>
            <a:ext cx="10515600" cy="1325563"/>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C85C55CD-5B8E-4B72-896F-53941DF3144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Rediger tekststiler i malen</a:t>
            </a:r>
          </a:p>
        </p:txBody>
      </p:sp>
      <p:sp>
        <p:nvSpPr>
          <p:cNvPr id="4" name="Plassholder for innhold 3">
            <a:extLst>
              <a:ext uri="{FF2B5EF4-FFF2-40B4-BE49-F238E27FC236}">
                <a16:creationId xmlns:a16="http://schemas.microsoft.com/office/drawing/2014/main" id="{3DECB72D-B2E7-430B-AA54-838BEF1C09B4}"/>
              </a:ext>
            </a:extLst>
          </p:cNvPr>
          <p:cNvSpPr>
            <a:spLocks noGrp="1"/>
          </p:cNvSpPr>
          <p:nvPr>
            <p:ph sz="half" idx="2"/>
          </p:nvPr>
        </p:nvSpPr>
        <p:spPr>
          <a:xfrm>
            <a:off x="839788" y="2505075"/>
            <a:ext cx="5157787" cy="3684588"/>
          </a:xfr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E3E755EF-39CC-43E4-8EA8-ADE730974ED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Rediger tekststiler i malen</a:t>
            </a:r>
          </a:p>
        </p:txBody>
      </p:sp>
      <p:sp>
        <p:nvSpPr>
          <p:cNvPr id="6" name="Plassholder for innhold 5">
            <a:extLst>
              <a:ext uri="{FF2B5EF4-FFF2-40B4-BE49-F238E27FC236}">
                <a16:creationId xmlns:a16="http://schemas.microsoft.com/office/drawing/2014/main" id="{3F28D7BE-2E26-4D75-9C3D-614A04C8CE6C}"/>
              </a:ext>
            </a:extLst>
          </p:cNvPr>
          <p:cNvSpPr>
            <a:spLocks noGrp="1"/>
          </p:cNvSpPr>
          <p:nvPr>
            <p:ph sz="quarter" idx="4"/>
          </p:nvPr>
        </p:nvSpPr>
        <p:spPr>
          <a:xfrm>
            <a:off x="6172200" y="2505075"/>
            <a:ext cx="5183188" cy="3684588"/>
          </a:xfr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a:extLst>
              <a:ext uri="{FF2B5EF4-FFF2-40B4-BE49-F238E27FC236}">
                <a16:creationId xmlns:a16="http://schemas.microsoft.com/office/drawing/2014/main" id="{C1DA7274-F975-4A20-94F8-76CCBE88F587}"/>
              </a:ext>
            </a:extLst>
          </p:cNvPr>
          <p:cNvSpPr>
            <a:spLocks noGrp="1"/>
          </p:cNvSpPr>
          <p:nvPr>
            <p:ph type="dt" sz="half" idx="10"/>
          </p:nvPr>
        </p:nvSpPr>
        <p:spPr/>
        <p:txBody>
          <a:bodyPr/>
          <a:lstStyle/>
          <a:p>
            <a:fld id="{E645573D-E106-4928-8FDA-05CB09E353D7}" type="datetime1">
              <a:rPr lang="nb-NO" smtClean="0"/>
              <a:pPr/>
              <a:t>19.04.2018</a:t>
            </a:fld>
            <a:endParaRPr lang="nb-NO" dirty="0"/>
          </a:p>
        </p:txBody>
      </p:sp>
      <p:sp>
        <p:nvSpPr>
          <p:cNvPr id="8" name="Plassholder for bunntekst 7">
            <a:extLst>
              <a:ext uri="{FF2B5EF4-FFF2-40B4-BE49-F238E27FC236}">
                <a16:creationId xmlns:a16="http://schemas.microsoft.com/office/drawing/2014/main" id="{069D3B64-5E01-41D4-BEDA-A68076C760A2}"/>
              </a:ext>
            </a:extLst>
          </p:cNvPr>
          <p:cNvSpPr>
            <a:spLocks noGrp="1"/>
          </p:cNvSpPr>
          <p:nvPr>
            <p:ph type="ftr" sz="quarter" idx="11"/>
          </p:nvPr>
        </p:nvSpPr>
        <p:spPr/>
        <p:txBody>
          <a:bodyPr/>
          <a:lstStyle/>
          <a:p>
            <a:pPr rtl="0"/>
            <a:endParaRPr lang="nb-NO"/>
          </a:p>
        </p:txBody>
      </p:sp>
      <p:sp>
        <p:nvSpPr>
          <p:cNvPr id="9" name="Plassholder for lysbildenummer 8">
            <a:extLst>
              <a:ext uri="{FF2B5EF4-FFF2-40B4-BE49-F238E27FC236}">
                <a16:creationId xmlns:a16="http://schemas.microsoft.com/office/drawing/2014/main" id="{D3225C95-E0F7-45FE-A48C-66CBD7829BEF}"/>
              </a:ext>
            </a:extLst>
          </p:cNvPr>
          <p:cNvSpPr>
            <a:spLocks noGrp="1"/>
          </p:cNvSpPr>
          <p:nvPr>
            <p:ph type="sldNum" sz="quarter" idx="12"/>
          </p:nvPr>
        </p:nvSpPr>
        <p:spPr/>
        <p:txBody>
          <a:bodyPr/>
          <a:lstStyle/>
          <a:p>
            <a:pPr rtl="0"/>
            <a:fld id="{8FDBFFB2-86D9-4B8F-A59A-553A60B94BBE}" type="slidenum">
              <a:rPr lang="nb-NO" smtClean="0"/>
              <a:t>‹#›</a:t>
            </a:fld>
            <a:endParaRPr lang="nb-NO"/>
          </a:p>
        </p:txBody>
      </p:sp>
    </p:spTree>
    <p:extLst>
      <p:ext uri="{BB962C8B-B14F-4D97-AF65-F5344CB8AC3E}">
        <p14:creationId xmlns:p14="http://schemas.microsoft.com/office/powerpoint/2010/main" val="3344006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226AC19-392C-4907-BF77-760B815B05D5}"/>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097CDAFD-8903-4261-9A18-58FE3365012B}"/>
              </a:ext>
            </a:extLst>
          </p:cNvPr>
          <p:cNvSpPr>
            <a:spLocks noGrp="1"/>
          </p:cNvSpPr>
          <p:nvPr>
            <p:ph type="dt" sz="half" idx="10"/>
          </p:nvPr>
        </p:nvSpPr>
        <p:spPr/>
        <p:txBody>
          <a:bodyPr/>
          <a:lstStyle/>
          <a:p>
            <a:fld id="{BFFB401E-2E21-4CA4-BACB-5ACE7E33D298}" type="datetime1">
              <a:rPr lang="nb-NO" smtClean="0"/>
              <a:pPr/>
              <a:t>19.04.2018</a:t>
            </a:fld>
            <a:endParaRPr lang="nb-NO" dirty="0"/>
          </a:p>
        </p:txBody>
      </p:sp>
      <p:sp>
        <p:nvSpPr>
          <p:cNvPr id="4" name="Plassholder for bunntekst 3">
            <a:extLst>
              <a:ext uri="{FF2B5EF4-FFF2-40B4-BE49-F238E27FC236}">
                <a16:creationId xmlns:a16="http://schemas.microsoft.com/office/drawing/2014/main" id="{93ADBBAD-3120-4E03-B788-3EF7E4E06753}"/>
              </a:ext>
            </a:extLst>
          </p:cNvPr>
          <p:cNvSpPr>
            <a:spLocks noGrp="1"/>
          </p:cNvSpPr>
          <p:nvPr>
            <p:ph type="ftr" sz="quarter" idx="11"/>
          </p:nvPr>
        </p:nvSpPr>
        <p:spPr/>
        <p:txBody>
          <a:bodyPr/>
          <a:lstStyle/>
          <a:p>
            <a:pPr rtl="0"/>
            <a:endParaRPr lang="nb-NO"/>
          </a:p>
        </p:txBody>
      </p:sp>
      <p:sp>
        <p:nvSpPr>
          <p:cNvPr id="5" name="Plassholder for lysbildenummer 4">
            <a:extLst>
              <a:ext uri="{FF2B5EF4-FFF2-40B4-BE49-F238E27FC236}">
                <a16:creationId xmlns:a16="http://schemas.microsoft.com/office/drawing/2014/main" id="{D540CC32-0837-46AF-92FC-5EB56B979464}"/>
              </a:ext>
            </a:extLst>
          </p:cNvPr>
          <p:cNvSpPr>
            <a:spLocks noGrp="1"/>
          </p:cNvSpPr>
          <p:nvPr>
            <p:ph type="sldNum" sz="quarter" idx="12"/>
          </p:nvPr>
        </p:nvSpPr>
        <p:spPr/>
        <p:txBody>
          <a:bodyPr/>
          <a:lstStyle/>
          <a:p>
            <a:pPr rtl="0"/>
            <a:fld id="{8FDBFFB2-86D9-4B8F-A59A-553A60B94BBE}" type="slidenum">
              <a:rPr lang="nb-NO" smtClean="0"/>
              <a:t>‹#›</a:t>
            </a:fld>
            <a:endParaRPr lang="nb-NO"/>
          </a:p>
        </p:txBody>
      </p:sp>
    </p:spTree>
    <p:extLst>
      <p:ext uri="{BB962C8B-B14F-4D97-AF65-F5344CB8AC3E}">
        <p14:creationId xmlns:p14="http://schemas.microsoft.com/office/powerpoint/2010/main" val="4075519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a:extLst>
              <a:ext uri="{FF2B5EF4-FFF2-40B4-BE49-F238E27FC236}">
                <a16:creationId xmlns:a16="http://schemas.microsoft.com/office/drawing/2014/main" id="{AC078B16-3F6A-48E5-9C65-69F7038D6DB4}"/>
              </a:ext>
            </a:extLst>
          </p:cNvPr>
          <p:cNvSpPr>
            <a:spLocks noGrp="1"/>
          </p:cNvSpPr>
          <p:nvPr>
            <p:ph type="dt" sz="half" idx="10"/>
          </p:nvPr>
        </p:nvSpPr>
        <p:spPr/>
        <p:txBody>
          <a:bodyPr/>
          <a:lstStyle/>
          <a:p>
            <a:fld id="{7DBD3129-D74C-4D6B-BCCC-76283CC9CFA1}" type="datetime1">
              <a:rPr lang="nb-NO" smtClean="0"/>
              <a:pPr/>
              <a:t>19.04.2018</a:t>
            </a:fld>
            <a:endParaRPr lang="en-US" dirty="0"/>
          </a:p>
        </p:txBody>
      </p:sp>
      <p:sp>
        <p:nvSpPr>
          <p:cNvPr id="3" name="Plassholder for bunntekst 2">
            <a:extLst>
              <a:ext uri="{FF2B5EF4-FFF2-40B4-BE49-F238E27FC236}">
                <a16:creationId xmlns:a16="http://schemas.microsoft.com/office/drawing/2014/main" id="{5EC872F3-DCB5-432B-9388-622EB1CF32EE}"/>
              </a:ext>
            </a:extLst>
          </p:cNvPr>
          <p:cNvSpPr>
            <a:spLocks noGrp="1"/>
          </p:cNvSpPr>
          <p:nvPr>
            <p:ph type="ftr" sz="quarter" idx="11"/>
          </p:nvPr>
        </p:nvSpPr>
        <p:spPr/>
        <p:txBody>
          <a:bodyPr/>
          <a:lstStyle/>
          <a:p>
            <a:pPr rtl="0"/>
            <a:endParaRPr lang="en-US"/>
          </a:p>
        </p:txBody>
      </p:sp>
      <p:sp>
        <p:nvSpPr>
          <p:cNvPr id="4" name="Plassholder for lysbildenummer 3">
            <a:extLst>
              <a:ext uri="{FF2B5EF4-FFF2-40B4-BE49-F238E27FC236}">
                <a16:creationId xmlns:a16="http://schemas.microsoft.com/office/drawing/2014/main" id="{0370B58D-A180-470C-B441-132461CB6BDE}"/>
              </a:ext>
            </a:extLst>
          </p:cNvPr>
          <p:cNvSpPr>
            <a:spLocks noGrp="1"/>
          </p:cNvSpPr>
          <p:nvPr>
            <p:ph type="sldNum" sz="quarter" idx="12"/>
          </p:nvPr>
        </p:nvSpPr>
        <p:spPr/>
        <p:txBody>
          <a:bodyPr/>
          <a:lstStyle/>
          <a:p>
            <a:pPr rtl="0"/>
            <a:fld id="{8FDBFFB2-86D9-4B8F-A59A-553A60B94BBE}" type="slidenum">
              <a:rPr lang="en-US" smtClean="0"/>
              <a:pPr/>
              <a:t>‹#›</a:t>
            </a:fld>
            <a:endParaRPr lang="en-US"/>
          </a:p>
        </p:txBody>
      </p:sp>
    </p:spTree>
    <p:extLst>
      <p:ext uri="{BB962C8B-B14F-4D97-AF65-F5344CB8AC3E}">
        <p14:creationId xmlns:p14="http://schemas.microsoft.com/office/powerpoint/2010/main" val="2427070236"/>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C08FBA4-4F29-4C9A-875D-CA307CF77611}"/>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42D411E9-C609-4CA7-8B08-CA72ECDBED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0911876A-47F1-48B9-8D37-845EF665BA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Rediger tekststiler i malen</a:t>
            </a:r>
          </a:p>
        </p:txBody>
      </p:sp>
      <p:sp>
        <p:nvSpPr>
          <p:cNvPr id="5" name="Plassholder for dato 4">
            <a:extLst>
              <a:ext uri="{FF2B5EF4-FFF2-40B4-BE49-F238E27FC236}">
                <a16:creationId xmlns:a16="http://schemas.microsoft.com/office/drawing/2014/main" id="{56211F7B-028F-42FB-B61B-3766EB955590}"/>
              </a:ext>
            </a:extLst>
          </p:cNvPr>
          <p:cNvSpPr>
            <a:spLocks noGrp="1"/>
          </p:cNvSpPr>
          <p:nvPr>
            <p:ph type="dt" sz="half" idx="10"/>
          </p:nvPr>
        </p:nvSpPr>
        <p:spPr/>
        <p:txBody>
          <a:bodyPr/>
          <a:lstStyle/>
          <a:p>
            <a:fld id="{7DBD3129-D74C-4D6B-BCCC-76283CC9CFA1}" type="datetime1">
              <a:rPr lang="nb-NO" smtClean="0"/>
              <a:pPr/>
              <a:t>19.04.2018</a:t>
            </a:fld>
            <a:endParaRPr lang="en-US" dirty="0"/>
          </a:p>
        </p:txBody>
      </p:sp>
      <p:sp>
        <p:nvSpPr>
          <p:cNvPr id="6" name="Plassholder for bunntekst 5">
            <a:extLst>
              <a:ext uri="{FF2B5EF4-FFF2-40B4-BE49-F238E27FC236}">
                <a16:creationId xmlns:a16="http://schemas.microsoft.com/office/drawing/2014/main" id="{CE85CE0D-BC68-4728-B428-1CA5D914F925}"/>
              </a:ext>
            </a:extLst>
          </p:cNvPr>
          <p:cNvSpPr>
            <a:spLocks noGrp="1"/>
          </p:cNvSpPr>
          <p:nvPr>
            <p:ph type="ftr" sz="quarter" idx="11"/>
          </p:nvPr>
        </p:nvSpPr>
        <p:spPr/>
        <p:txBody>
          <a:bodyPr/>
          <a:lstStyle/>
          <a:p>
            <a:pPr rtl="0"/>
            <a:endParaRPr lang="en-US"/>
          </a:p>
        </p:txBody>
      </p:sp>
      <p:sp>
        <p:nvSpPr>
          <p:cNvPr id="7" name="Plassholder for lysbildenummer 6">
            <a:extLst>
              <a:ext uri="{FF2B5EF4-FFF2-40B4-BE49-F238E27FC236}">
                <a16:creationId xmlns:a16="http://schemas.microsoft.com/office/drawing/2014/main" id="{FED671A6-D639-47C9-948E-410E6D49E576}"/>
              </a:ext>
            </a:extLst>
          </p:cNvPr>
          <p:cNvSpPr>
            <a:spLocks noGrp="1"/>
          </p:cNvSpPr>
          <p:nvPr>
            <p:ph type="sldNum" sz="quarter" idx="12"/>
          </p:nvPr>
        </p:nvSpPr>
        <p:spPr/>
        <p:txBody>
          <a:bodyPr/>
          <a:lstStyle/>
          <a:p>
            <a:pPr rtl="0"/>
            <a:fld id="{8FDBFFB2-86D9-4B8F-A59A-553A60B94BBE}" type="slidenum">
              <a:rPr lang="en-US" smtClean="0"/>
              <a:pPr/>
              <a:t>‹#›</a:t>
            </a:fld>
            <a:endParaRPr lang="en-US"/>
          </a:p>
        </p:txBody>
      </p:sp>
    </p:spTree>
    <p:extLst>
      <p:ext uri="{BB962C8B-B14F-4D97-AF65-F5344CB8AC3E}">
        <p14:creationId xmlns:p14="http://schemas.microsoft.com/office/powerpoint/2010/main" val="1234692462"/>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0E83107-BE20-42C6-B455-E7ED1B3FED84}"/>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4FA2A015-A07E-47F5-AFDF-9016B9F93C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a:extLst>
              <a:ext uri="{FF2B5EF4-FFF2-40B4-BE49-F238E27FC236}">
                <a16:creationId xmlns:a16="http://schemas.microsoft.com/office/drawing/2014/main" id="{5A9261B9-4E4E-4125-92F3-5F85274133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Rediger tekststiler i malen</a:t>
            </a:r>
          </a:p>
        </p:txBody>
      </p:sp>
      <p:sp>
        <p:nvSpPr>
          <p:cNvPr id="5" name="Plassholder for dato 4">
            <a:extLst>
              <a:ext uri="{FF2B5EF4-FFF2-40B4-BE49-F238E27FC236}">
                <a16:creationId xmlns:a16="http://schemas.microsoft.com/office/drawing/2014/main" id="{84EE20C7-CD80-4E01-97A3-3E9672E3056E}"/>
              </a:ext>
            </a:extLst>
          </p:cNvPr>
          <p:cNvSpPr>
            <a:spLocks noGrp="1"/>
          </p:cNvSpPr>
          <p:nvPr>
            <p:ph type="dt" sz="half" idx="10"/>
          </p:nvPr>
        </p:nvSpPr>
        <p:spPr/>
        <p:txBody>
          <a:bodyPr/>
          <a:lstStyle/>
          <a:p>
            <a:fld id="{7DBD3129-D74C-4D6B-BCCC-76283CC9CFA1}" type="datetime1">
              <a:rPr lang="nb-NO" smtClean="0"/>
              <a:pPr/>
              <a:t>19.04.2018</a:t>
            </a:fld>
            <a:endParaRPr lang="en-US" dirty="0"/>
          </a:p>
        </p:txBody>
      </p:sp>
      <p:sp>
        <p:nvSpPr>
          <p:cNvPr id="6" name="Plassholder for bunntekst 5">
            <a:extLst>
              <a:ext uri="{FF2B5EF4-FFF2-40B4-BE49-F238E27FC236}">
                <a16:creationId xmlns:a16="http://schemas.microsoft.com/office/drawing/2014/main" id="{D9FDFC3A-5F41-4C22-A778-A0A66735A95E}"/>
              </a:ext>
            </a:extLst>
          </p:cNvPr>
          <p:cNvSpPr>
            <a:spLocks noGrp="1"/>
          </p:cNvSpPr>
          <p:nvPr>
            <p:ph type="ftr" sz="quarter" idx="11"/>
          </p:nvPr>
        </p:nvSpPr>
        <p:spPr/>
        <p:txBody>
          <a:bodyPr/>
          <a:lstStyle/>
          <a:p>
            <a:pPr rtl="0"/>
            <a:endParaRPr lang="en-US"/>
          </a:p>
        </p:txBody>
      </p:sp>
      <p:sp>
        <p:nvSpPr>
          <p:cNvPr id="7" name="Plassholder for lysbildenummer 6">
            <a:extLst>
              <a:ext uri="{FF2B5EF4-FFF2-40B4-BE49-F238E27FC236}">
                <a16:creationId xmlns:a16="http://schemas.microsoft.com/office/drawing/2014/main" id="{5C51E75E-1D4C-47A1-A3BF-34D69A6C7862}"/>
              </a:ext>
            </a:extLst>
          </p:cNvPr>
          <p:cNvSpPr>
            <a:spLocks noGrp="1"/>
          </p:cNvSpPr>
          <p:nvPr>
            <p:ph type="sldNum" sz="quarter" idx="12"/>
          </p:nvPr>
        </p:nvSpPr>
        <p:spPr/>
        <p:txBody>
          <a:bodyPr/>
          <a:lstStyle/>
          <a:p>
            <a:pPr rtl="0"/>
            <a:fld id="{8FDBFFB2-86D9-4B8F-A59A-553A60B94BBE}" type="slidenum">
              <a:rPr lang="en-US" smtClean="0"/>
              <a:pPr/>
              <a:t>‹#›</a:t>
            </a:fld>
            <a:endParaRPr lang="en-US"/>
          </a:p>
        </p:txBody>
      </p:sp>
    </p:spTree>
    <p:extLst>
      <p:ext uri="{BB962C8B-B14F-4D97-AF65-F5344CB8AC3E}">
        <p14:creationId xmlns:p14="http://schemas.microsoft.com/office/powerpoint/2010/main" val="201518449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lumMod val="0"/>
                <a:lumOff val="100000"/>
              </a:schemeClr>
            </a:gs>
            <a:gs pos="47000">
              <a:schemeClr val="accent6">
                <a:lumMod val="0"/>
                <a:lumOff val="100000"/>
              </a:schemeClr>
            </a:gs>
            <a:gs pos="75000">
              <a:schemeClr val="accent6">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CED0C580-FB84-4031-A398-14EEA937080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58F86578-0C6D-40E8-A821-C492BDAE44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5E2E8A69-0DE2-42C1-BB81-022C41729E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BD3129-D74C-4D6B-BCCC-76283CC9CFA1}" type="datetime1">
              <a:rPr lang="nb-NO" smtClean="0"/>
              <a:pPr/>
              <a:t>19.04.2018</a:t>
            </a:fld>
            <a:endParaRPr lang="en-US" dirty="0"/>
          </a:p>
        </p:txBody>
      </p:sp>
      <p:sp>
        <p:nvSpPr>
          <p:cNvPr id="5" name="Plassholder for bunntekst 4">
            <a:extLst>
              <a:ext uri="{FF2B5EF4-FFF2-40B4-BE49-F238E27FC236}">
                <a16:creationId xmlns:a16="http://schemas.microsoft.com/office/drawing/2014/main" id="{A17DCA61-827F-45D3-8025-675760DE46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en-US"/>
          </a:p>
        </p:txBody>
      </p:sp>
      <p:sp>
        <p:nvSpPr>
          <p:cNvPr id="6" name="Plassholder for lysbildenummer 5">
            <a:extLst>
              <a:ext uri="{FF2B5EF4-FFF2-40B4-BE49-F238E27FC236}">
                <a16:creationId xmlns:a16="http://schemas.microsoft.com/office/drawing/2014/main" id="{E55CD408-491F-4D67-A46D-CCAD022C35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8FDBFFB2-86D9-4B8F-A59A-553A60B94BBE}" type="slidenum">
              <a:rPr lang="en-US" smtClean="0"/>
              <a:pPr/>
              <a:t>‹#›</a:t>
            </a:fld>
            <a:endParaRPr lang="en-US"/>
          </a:p>
        </p:txBody>
      </p:sp>
    </p:spTree>
    <p:extLst>
      <p:ext uri="{BB962C8B-B14F-4D97-AF65-F5344CB8AC3E}">
        <p14:creationId xmlns:p14="http://schemas.microsoft.com/office/powerpoint/2010/main" val="9463908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 Id="rId14" Type="http://schemas.openxmlformats.org/officeDocument/2006/relationships/image" Target="../media/image12.svg"/></Relationships>
</file>

<file path=ppt/slides/_rels/slide5.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 Id="rId14" Type="http://schemas.openxmlformats.org/officeDocument/2006/relationships/image" Target="../media/image12.svg"/></Relationships>
</file>

<file path=ppt/slides/_rels/slide6.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1.png"/><Relationship Id="rId12" Type="http://schemas.openxmlformats.org/officeDocument/2006/relationships/image" Target="../media/image8.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0.svg"/><Relationship Id="rId11" Type="http://schemas.openxmlformats.org/officeDocument/2006/relationships/image" Target="../media/image7.png"/><Relationship Id="rId5" Type="http://schemas.openxmlformats.org/officeDocument/2006/relationships/image" Target="../media/image9.png"/><Relationship Id="rId10" Type="http://schemas.openxmlformats.org/officeDocument/2006/relationships/image" Target="../media/image4.svg"/><Relationship Id="rId4" Type="http://schemas.openxmlformats.org/officeDocument/2006/relationships/image" Target="../media/image2.svg"/><Relationship Id="rId9" Type="http://schemas.openxmlformats.org/officeDocument/2006/relationships/image" Target="../media/image3.png"/><Relationship Id="rId14"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kebent trekant 1">
            <a:extLst>
              <a:ext uri="{FF2B5EF4-FFF2-40B4-BE49-F238E27FC236}">
                <a16:creationId xmlns:a16="http://schemas.microsoft.com/office/drawing/2014/main" id="{A1D13800-91B5-4BD9-BA22-91B9129ED5F7}"/>
              </a:ext>
            </a:extLst>
          </p:cNvPr>
          <p:cNvSpPr/>
          <p:nvPr/>
        </p:nvSpPr>
        <p:spPr>
          <a:xfrm>
            <a:off x="4204389" y="1441777"/>
            <a:ext cx="3860799" cy="2947343"/>
          </a:xfrm>
          <a:prstGeom prst="triangle">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b-NO" dirty="0">
                <a:ln w="0"/>
                <a:solidFill>
                  <a:schemeClr val="tx1"/>
                </a:solidFill>
                <a:effectLst>
                  <a:outerShdw blurRad="38100" dist="19050" dir="2700000" algn="tl" rotWithShape="0">
                    <a:schemeClr val="dk1">
                      <a:alpha val="40000"/>
                    </a:schemeClr>
                  </a:outerShdw>
                </a:effectLst>
              </a:rPr>
              <a:t>Gud</a:t>
            </a:r>
          </a:p>
        </p:txBody>
      </p:sp>
      <p:sp>
        <p:nvSpPr>
          <p:cNvPr id="3" name="TekstSylinder 2">
            <a:extLst>
              <a:ext uri="{FF2B5EF4-FFF2-40B4-BE49-F238E27FC236}">
                <a16:creationId xmlns:a16="http://schemas.microsoft.com/office/drawing/2014/main" id="{2366973B-C6B9-4D2D-87E8-82A052FD972B}"/>
              </a:ext>
            </a:extLst>
          </p:cNvPr>
          <p:cNvSpPr txBox="1"/>
          <p:nvPr/>
        </p:nvSpPr>
        <p:spPr>
          <a:xfrm>
            <a:off x="8065188" y="4394765"/>
            <a:ext cx="2064332" cy="369332"/>
          </a:xfrm>
          <a:prstGeom prst="rect">
            <a:avLst/>
          </a:prstGeom>
          <a:noFill/>
        </p:spPr>
        <p:txBody>
          <a:bodyPr wrap="square" rtlCol="0">
            <a:spAutoFit/>
          </a:bodyPr>
          <a:lstStyle/>
          <a:p>
            <a:r>
              <a:rPr lang="nb-NO" dirty="0"/>
              <a:t>Den hellige ånd</a:t>
            </a:r>
          </a:p>
        </p:txBody>
      </p:sp>
      <p:sp>
        <p:nvSpPr>
          <p:cNvPr id="4" name="TekstSylinder 3">
            <a:extLst>
              <a:ext uri="{FF2B5EF4-FFF2-40B4-BE49-F238E27FC236}">
                <a16:creationId xmlns:a16="http://schemas.microsoft.com/office/drawing/2014/main" id="{970D9F69-ED01-4F3D-AE44-576DDD729C22}"/>
              </a:ext>
            </a:extLst>
          </p:cNvPr>
          <p:cNvSpPr txBox="1"/>
          <p:nvPr/>
        </p:nvSpPr>
        <p:spPr>
          <a:xfrm flipH="1">
            <a:off x="3556688" y="4402196"/>
            <a:ext cx="1295401" cy="369332"/>
          </a:xfrm>
          <a:prstGeom prst="rect">
            <a:avLst/>
          </a:prstGeom>
          <a:noFill/>
        </p:spPr>
        <p:txBody>
          <a:bodyPr wrap="square" rtlCol="0">
            <a:spAutoFit/>
          </a:bodyPr>
          <a:lstStyle/>
          <a:p>
            <a:r>
              <a:rPr lang="nb-NO" dirty="0"/>
              <a:t>Jesus </a:t>
            </a:r>
          </a:p>
        </p:txBody>
      </p:sp>
      <p:sp>
        <p:nvSpPr>
          <p:cNvPr id="5" name="TekstSylinder 4">
            <a:extLst>
              <a:ext uri="{FF2B5EF4-FFF2-40B4-BE49-F238E27FC236}">
                <a16:creationId xmlns:a16="http://schemas.microsoft.com/office/drawing/2014/main" id="{D640E905-2A92-4175-94B2-EC56D292C67E}"/>
              </a:ext>
            </a:extLst>
          </p:cNvPr>
          <p:cNvSpPr txBox="1"/>
          <p:nvPr/>
        </p:nvSpPr>
        <p:spPr>
          <a:xfrm>
            <a:off x="5750560" y="975360"/>
            <a:ext cx="1209040" cy="369332"/>
          </a:xfrm>
          <a:prstGeom prst="rect">
            <a:avLst/>
          </a:prstGeom>
          <a:noFill/>
        </p:spPr>
        <p:txBody>
          <a:bodyPr wrap="square" rtlCol="0">
            <a:spAutoFit/>
          </a:bodyPr>
          <a:lstStyle/>
          <a:p>
            <a:r>
              <a:rPr lang="nb-NO" dirty="0"/>
              <a:t>Faderen</a:t>
            </a:r>
          </a:p>
        </p:txBody>
      </p:sp>
    </p:spTree>
    <p:extLst>
      <p:ext uri="{BB962C8B-B14F-4D97-AF65-F5344CB8AC3E}">
        <p14:creationId xmlns:p14="http://schemas.microsoft.com/office/powerpoint/2010/main" val="1189883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kebent trekant 1">
            <a:extLst>
              <a:ext uri="{FF2B5EF4-FFF2-40B4-BE49-F238E27FC236}">
                <a16:creationId xmlns:a16="http://schemas.microsoft.com/office/drawing/2014/main" id="{A1D13800-91B5-4BD9-BA22-91B9129ED5F7}"/>
              </a:ext>
            </a:extLst>
          </p:cNvPr>
          <p:cNvSpPr/>
          <p:nvPr/>
        </p:nvSpPr>
        <p:spPr>
          <a:xfrm>
            <a:off x="5665509" y="273377"/>
            <a:ext cx="1649691" cy="1206631"/>
          </a:xfrm>
          <a:prstGeom prst="triangle">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b-NO" dirty="0">
                <a:ln w="0"/>
                <a:solidFill>
                  <a:schemeClr val="tx1"/>
                </a:solidFill>
                <a:effectLst>
                  <a:outerShdw blurRad="38100" dist="19050" dir="2700000" algn="tl" rotWithShape="0">
                    <a:schemeClr val="dk1">
                      <a:alpha val="40000"/>
                    </a:schemeClr>
                  </a:outerShdw>
                </a:effectLst>
              </a:rPr>
              <a:t>Gud</a:t>
            </a:r>
          </a:p>
        </p:txBody>
      </p:sp>
      <p:pic>
        <p:nvPicPr>
          <p:cNvPr id="4" name="Grafikk 3" descr="Mann">
            <a:extLst>
              <a:ext uri="{FF2B5EF4-FFF2-40B4-BE49-F238E27FC236}">
                <a16:creationId xmlns:a16="http://schemas.microsoft.com/office/drawing/2014/main" id="{7E528614-AD5C-4BBF-BD31-AD749FB086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55972" y="2494312"/>
            <a:ext cx="1068763" cy="1068763"/>
          </a:xfrm>
          <a:prstGeom prst="rect">
            <a:avLst/>
          </a:prstGeom>
        </p:spPr>
      </p:pic>
    </p:spTree>
    <p:extLst>
      <p:ext uri="{BB962C8B-B14F-4D97-AF65-F5344CB8AC3E}">
        <p14:creationId xmlns:p14="http://schemas.microsoft.com/office/powerpoint/2010/main" val="2039591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kebent trekant 1">
            <a:extLst>
              <a:ext uri="{FF2B5EF4-FFF2-40B4-BE49-F238E27FC236}">
                <a16:creationId xmlns:a16="http://schemas.microsoft.com/office/drawing/2014/main" id="{A1D13800-91B5-4BD9-BA22-91B9129ED5F7}"/>
              </a:ext>
            </a:extLst>
          </p:cNvPr>
          <p:cNvSpPr/>
          <p:nvPr/>
        </p:nvSpPr>
        <p:spPr>
          <a:xfrm>
            <a:off x="5665509" y="273377"/>
            <a:ext cx="1649691" cy="1206631"/>
          </a:xfrm>
          <a:prstGeom prst="triangle">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b-NO" dirty="0">
                <a:ln w="0"/>
                <a:solidFill>
                  <a:schemeClr val="tx1"/>
                </a:solidFill>
                <a:effectLst>
                  <a:outerShdw blurRad="38100" dist="19050" dir="2700000" algn="tl" rotWithShape="0">
                    <a:schemeClr val="dk1">
                      <a:alpha val="40000"/>
                    </a:schemeClr>
                  </a:outerShdw>
                </a:effectLst>
              </a:rPr>
              <a:t>Gud</a:t>
            </a:r>
          </a:p>
        </p:txBody>
      </p:sp>
      <p:pic>
        <p:nvPicPr>
          <p:cNvPr id="4" name="Grafikk 3" descr="Mann">
            <a:extLst>
              <a:ext uri="{FF2B5EF4-FFF2-40B4-BE49-F238E27FC236}">
                <a16:creationId xmlns:a16="http://schemas.microsoft.com/office/drawing/2014/main" id="{7E528614-AD5C-4BBF-BD31-AD749FB086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55972" y="2494312"/>
            <a:ext cx="1068763" cy="1068763"/>
          </a:xfrm>
          <a:prstGeom prst="rect">
            <a:avLst/>
          </a:prstGeom>
        </p:spPr>
      </p:pic>
      <p:pic>
        <p:nvPicPr>
          <p:cNvPr id="8" name="Grafikk 7" descr="Gruppe">
            <a:extLst>
              <a:ext uri="{FF2B5EF4-FFF2-40B4-BE49-F238E27FC236}">
                <a16:creationId xmlns:a16="http://schemas.microsoft.com/office/drawing/2014/main" id="{1B20FCA1-4616-4DF2-A998-6A73AD26AB4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59960" y="2200717"/>
            <a:ext cx="1655951" cy="1655951"/>
          </a:xfrm>
          <a:prstGeom prst="rect">
            <a:avLst/>
          </a:prstGeom>
        </p:spPr>
      </p:pic>
      <p:pic>
        <p:nvPicPr>
          <p:cNvPr id="9" name="Grafikk 8" descr="Gruppe">
            <a:extLst>
              <a:ext uri="{FF2B5EF4-FFF2-40B4-BE49-F238E27FC236}">
                <a16:creationId xmlns:a16="http://schemas.microsoft.com/office/drawing/2014/main" id="{DB54BB40-37E6-4BD6-AA38-4C96E5BC8FF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664796" y="2200717"/>
            <a:ext cx="1655951" cy="1655951"/>
          </a:xfrm>
          <a:prstGeom prst="rect">
            <a:avLst/>
          </a:prstGeom>
        </p:spPr>
      </p:pic>
    </p:spTree>
    <p:extLst>
      <p:ext uri="{BB962C8B-B14F-4D97-AF65-F5344CB8AC3E}">
        <p14:creationId xmlns:p14="http://schemas.microsoft.com/office/powerpoint/2010/main" val="1354032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kebent trekant 1">
            <a:extLst>
              <a:ext uri="{FF2B5EF4-FFF2-40B4-BE49-F238E27FC236}">
                <a16:creationId xmlns:a16="http://schemas.microsoft.com/office/drawing/2014/main" id="{A1D13800-91B5-4BD9-BA22-91B9129ED5F7}"/>
              </a:ext>
            </a:extLst>
          </p:cNvPr>
          <p:cNvSpPr/>
          <p:nvPr/>
        </p:nvSpPr>
        <p:spPr>
          <a:xfrm>
            <a:off x="5665509" y="273377"/>
            <a:ext cx="1649691" cy="1206631"/>
          </a:xfrm>
          <a:prstGeom prst="triangle">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b-NO" dirty="0">
                <a:ln w="0"/>
                <a:solidFill>
                  <a:schemeClr val="tx1"/>
                </a:solidFill>
                <a:effectLst>
                  <a:outerShdw blurRad="38100" dist="19050" dir="2700000" algn="tl" rotWithShape="0">
                    <a:schemeClr val="dk1">
                      <a:alpha val="40000"/>
                    </a:schemeClr>
                  </a:outerShdw>
                </a:effectLst>
              </a:rPr>
              <a:t>Gud</a:t>
            </a:r>
          </a:p>
        </p:txBody>
      </p:sp>
      <p:pic>
        <p:nvPicPr>
          <p:cNvPr id="4" name="Grafikk 3" descr="Mann">
            <a:extLst>
              <a:ext uri="{FF2B5EF4-FFF2-40B4-BE49-F238E27FC236}">
                <a16:creationId xmlns:a16="http://schemas.microsoft.com/office/drawing/2014/main" id="{7E528614-AD5C-4BBF-BD31-AD749FB086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55972" y="2494312"/>
            <a:ext cx="1068763" cy="1068763"/>
          </a:xfrm>
          <a:prstGeom prst="rect">
            <a:avLst/>
          </a:prstGeom>
        </p:spPr>
      </p:pic>
      <p:pic>
        <p:nvPicPr>
          <p:cNvPr id="8" name="Grafikk 7" descr="Gruppe">
            <a:extLst>
              <a:ext uri="{FF2B5EF4-FFF2-40B4-BE49-F238E27FC236}">
                <a16:creationId xmlns:a16="http://schemas.microsoft.com/office/drawing/2014/main" id="{1B20FCA1-4616-4DF2-A998-6A73AD26AB4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985004" y="2200716"/>
            <a:ext cx="1655951" cy="1655951"/>
          </a:xfrm>
          <a:prstGeom prst="rect">
            <a:avLst/>
          </a:prstGeom>
        </p:spPr>
      </p:pic>
      <p:pic>
        <p:nvPicPr>
          <p:cNvPr id="9" name="Grafikk 8" descr="Gruppe">
            <a:extLst>
              <a:ext uri="{FF2B5EF4-FFF2-40B4-BE49-F238E27FC236}">
                <a16:creationId xmlns:a16="http://schemas.microsoft.com/office/drawing/2014/main" id="{DB54BB40-37E6-4BD6-AA38-4C96E5BC8FF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664796" y="2200717"/>
            <a:ext cx="1655951" cy="1655951"/>
          </a:xfrm>
          <a:prstGeom prst="rect">
            <a:avLst/>
          </a:prstGeom>
        </p:spPr>
      </p:pic>
      <p:pic>
        <p:nvPicPr>
          <p:cNvPr id="7" name="Grafikk 6" descr="Sau">
            <a:extLst>
              <a:ext uri="{FF2B5EF4-FFF2-40B4-BE49-F238E27FC236}">
                <a16:creationId xmlns:a16="http://schemas.microsoft.com/office/drawing/2014/main" id="{586EDB26-DF49-4D1A-AA78-67CF6EE8CFE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421420" y="5240357"/>
            <a:ext cx="914400" cy="914400"/>
          </a:xfrm>
          <a:prstGeom prst="rect">
            <a:avLst/>
          </a:prstGeom>
        </p:spPr>
      </p:pic>
      <p:pic>
        <p:nvPicPr>
          <p:cNvPr id="11" name="Grafikk 10" descr="Ku">
            <a:extLst>
              <a:ext uri="{FF2B5EF4-FFF2-40B4-BE49-F238E27FC236}">
                <a16:creationId xmlns:a16="http://schemas.microsoft.com/office/drawing/2014/main" id="{97B98CFC-4F61-40B7-B1C6-6F39BB53780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300657" y="5240357"/>
            <a:ext cx="914400" cy="914400"/>
          </a:xfrm>
          <a:prstGeom prst="rect">
            <a:avLst/>
          </a:prstGeom>
        </p:spPr>
      </p:pic>
      <p:pic>
        <p:nvPicPr>
          <p:cNvPr id="15" name="Grafikk 14" descr="Løvtre">
            <a:extLst>
              <a:ext uri="{FF2B5EF4-FFF2-40B4-BE49-F238E27FC236}">
                <a16:creationId xmlns:a16="http://schemas.microsoft.com/office/drawing/2014/main" id="{9A362638-F544-4497-AE54-92F22C1D0D6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616351" y="5173410"/>
            <a:ext cx="914400" cy="914400"/>
          </a:xfrm>
          <a:prstGeom prst="rect">
            <a:avLst/>
          </a:prstGeom>
        </p:spPr>
      </p:pic>
      <p:pic>
        <p:nvPicPr>
          <p:cNvPr id="17" name="Grafikk 16" descr="Plante">
            <a:extLst>
              <a:ext uri="{FF2B5EF4-FFF2-40B4-BE49-F238E27FC236}">
                <a16:creationId xmlns:a16="http://schemas.microsoft.com/office/drawing/2014/main" id="{4F8EBD84-FBBB-48C1-A44F-A6223FD7520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019388" y="5173410"/>
            <a:ext cx="914400" cy="914400"/>
          </a:xfrm>
          <a:prstGeom prst="rect">
            <a:avLst/>
          </a:prstGeom>
        </p:spPr>
      </p:pic>
    </p:spTree>
    <p:extLst>
      <p:ext uri="{BB962C8B-B14F-4D97-AF65-F5344CB8AC3E}">
        <p14:creationId xmlns:p14="http://schemas.microsoft.com/office/powerpoint/2010/main" val="4169428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kebent trekant 1">
            <a:extLst>
              <a:ext uri="{FF2B5EF4-FFF2-40B4-BE49-F238E27FC236}">
                <a16:creationId xmlns:a16="http://schemas.microsoft.com/office/drawing/2014/main" id="{A1D13800-91B5-4BD9-BA22-91B9129ED5F7}"/>
              </a:ext>
            </a:extLst>
          </p:cNvPr>
          <p:cNvSpPr/>
          <p:nvPr/>
        </p:nvSpPr>
        <p:spPr>
          <a:xfrm>
            <a:off x="5364085" y="81209"/>
            <a:ext cx="1649691" cy="1206631"/>
          </a:xfrm>
          <a:prstGeom prst="triangle">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b-NO" dirty="0">
                <a:ln w="0"/>
                <a:solidFill>
                  <a:schemeClr val="tx1"/>
                </a:solidFill>
                <a:effectLst>
                  <a:outerShdw blurRad="38100" dist="19050" dir="2700000" algn="tl" rotWithShape="0">
                    <a:schemeClr val="dk1">
                      <a:alpha val="40000"/>
                    </a:schemeClr>
                  </a:outerShdw>
                </a:effectLst>
              </a:rPr>
              <a:t>Gud</a:t>
            </a:r>
          </a:p>
        </p:txBody>
      </p:sp>
      <p:pic>
        <p:nvPicPr>
          <p:cNvPr id="4" name="Grafikk 3" descr="Mann">
            <a:extLst>
              <a:ext uri="{FF2B5EF4-FFF2-40B4-BE49-F238E27FC236}">
                <a16:creationId xmlns:a16="http://schemas.microsoft.com/office/drawing/2014/main" id="{7E528614-AD5C-4BBF-BD31-AD749FB086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25292" y="2580576"/>
            <a:ext cx="1068763" cy="1068763"/>
          </a:xfrm>
          <a:prstGeom prst="rect">
            <a:avLst/>
          </a:prstGeom>
        </p:spPr>
      </p:pic>
      <p:pic>
        <p:nvPicPr>
          <p:cNvPr id="8" name="Grafikk 7" descr="Gruppe">
            <a:extLst>
              <a:ext uri="{FF2B5EF4-FFF2-40B4-BE49-F238E27FC236}">
                <a16:creationId xmlns:a16="http://schemas.microsoft.com/office/drawing/2014/main" id="{1B20FCA1-4616-4DF2-A998-6A73AD26AB4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11831" y="2301358"/>
            <a:ext cx="1655951" cy="1655951"/>
          </a:xfrm>
          <a:prstGeom prst="rect">
            <a:avLst/>
          </a:prstGeom>
        </p:spPr>
      </p:pic>
      <p:pic>
        <p:nvPicPr>
          <p:cNvPr id="9" name="Grafikk 8" descr="Gruppe">
            <a:extLst>
              <a:ext uri="{FF2B5EF4-FFF2-40B4-BE49-F238E27FC236}">
                <a16:creationId xmlns:a16="http://schemas.microsoft.com/office/drawing/2014/main" id="{DB54BB40-37E6-4BD6-AA38-4C96E5BC8FF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75966" y="2229472"/>
            <a:ext cx="1655951" cy="1655951"/>
          </a:xfrm>
          <a:prstGeom prst="rect">
            <a:avLst/>
          </a:prstGeom>
        </p:spPr>
      </p:pic>
      <p:pic>
        <p:nvPicPr>
          <p:cNvPr id="7" name="Grafikk 6" descr="Sau">
            <a:extLst>
              <a:ext uri="{FF2B5EF4-FFF2-40B4-BE49-F238E27FC236}">
                <a16:creationId xmlns:a16="http://schemas.microsoft.com/office/drawing/2014/main" id="{586EDB26-DF49-4D1A-AA78-67CF6EE8CFE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421420" y="5240357"/>
            <a:ext cx="914400" cy="914400"/>
          </a:xfrm>
          <a:prstGeom prst="rect">
            <a:avLst/>
          </a:prstGeom>
        </p:spPr>
      </p:pic>
      <p:pic>
        <p:nvPicPr>
          <p:cNvPr id="11" name="Grafikk 10" descr="Ku">
            <a:extLst>
              <a:ext uri="{FF2B5EF4-FFF2-40B4-BE49-F238E27FC236}">
                <a16:creationId xmlns:a16="http://schemas.microsoft.com/office/drawing/2014/main" id="{97B98CFC-4F61-40B7-B1C6-6F39BB53780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300657" y="5240357"/>
            <a:ext cx="914400" cy="914400"/>
          </a:xfrm>
          <a:prstGeom prst="rect">
            <a:avLst/>
          </a:prstGeom>
        </p:spPr>
      </p:pic>
      <p:pic>
        <p:nvPicPr>
          <p:cNvPr id="15" name="Grafikk 14" descr="Løvtre">
            <a:extLst>
              <a:ext uri="{FF2B5EF4-FFF2-40B4-BE49-F238E27FC236}">
                <a16:creationId xmlns:a16="http://schemas.microsoft.com/office/drawing/2014/main" id="{9A362638-F544-4497-AE54-92F22C1D0D6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616351" y="5173410"/>
            <a:ext cx="914400" cy="914400"/>
          </a:xfrm>
          <a:prstGeom prst="rect">
            <a:avLst/>
          </a:prstGeom>
        </p:spPr>
      </p:pic>
      <p:pic>
        <p:nvPicPr>
          <p:cNvPr id="17" name="Grafikk 16" descr="Plante">
            <a:extLst>
              <a:ext uri="{FF2B5EF4-FFF2-40B4-BE49-F238E27FC236}">
                <a16:creationId xmlns:a16="http://schemas.microsoft.com/office/drawing/2014/main" id="{4F8EBD84-FBBB-48C1-A44F-A6223FD7520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019388" y="5173410"/>
            <a:ext cx="914400" cy="914400"/>
          </a:xfrm>
          <a:prstGeom prst="rect">
            <a:avLst/>
          </a:prstGeom>
        </p:spPr>
      </p:pic>
      <p:sp>
        <p:nvSpPr>
          <p:cNvPr id="3" name="Lyn 2">
            <a:extLst>
              <a:ext uri="{FF2B5EF4-FFF2-40B4-BE49-F238E27FC236}">
                <a16:creationId xmlns:a16="http://schemas.microsoft.com/office/drawing/2014/main" id="{A8D800F3-3EA6-40FF-8A4D-0C526FCC537A}"/>
              </a:ext>
            </a:extLst>
          </p:cNvPr>
          <p:cNvSpPr/>
          <p:nvPr/>
        </p:nvSpPr>
        <p:spPr>
          <a:xfrm>
            <a:off x="5878639" y="1869807"/>
            <a:ext cx="641414" cy="550821"/>
          </a:xfrm>
          <a:prstGeom prst="lightningBolt">
            <a:avLst/>
          </a:prstGeom>
          <a:solidFill>
            <a:srgbClr val="FF000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2" name="Lyn 11">
            <a:extLst>
              <a:ext uri="{FF2B5EF4-FFF2-40B4-BE49-F238E27FC236}">
                <a16:creationId xmlns:a16="http://schemas.microsoft.com/office/drawing/2014/main" id="{AEEA6643-3F6B-4BF1-92CC-48C1538EED1A}"/>
              </a:ext>
            </a:extLst>
          </p:cNvPr>
          <p:cNvSpPr/>
          <p:nvPr/>
        </p:nvSpPr>
        <p:spPr>
          <a:xfrm>
            <a:off x="6766483" y="2910634"/>
            <a:ext cx="641414" cy="550821"/>
          </a:xfrm>
          <a:prstGeom prst="lightningBolt">
            <a:avLst/>
          </a:prstGeom>
          <a:solidFill>
            <a:srgbClr val="FF000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3" name="Lyn 12">
            <a:extLst>
              <a:ext uri="{FF2B5EF4-FFF2-40B4-BE49-F238E27FC236}">
                <a16:creationId xmlns:a16="http://schemas.microsoft.com/office/drawing/2014/main" id="{99914BB1-31A4-4898-9DAD-ED16EE545F6E}"/>
              </a:ext>
            </a:extLst>
          </p:cNvPr>
          <p:cNvSpPr/>
          <p:nvPr/>
        </p:nvSpPr>
        <p:spPr>
          <a:xfrm>
            <a:off x="4926741" y="2847774"/>
            <a:ext cx="641414" cy="550821"/>
          </a:xfrm>
          <a:prstGeom prst="lightningBolt">
            <a:avLst/>
          </a:prstGeom>
          <a:solidFill>
            <a:srgbClr val="FF000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4" name="Lyn 13">
            <a:extLst>
              <a:ext uri="{FF2B5EF4-FFF2-40B4-BE49-F238E27FC236}">
                <a16:creationId xmlns:a16="http://schemas.microsoft.com/office/drawing/2014/main" id="{C6D9D732-7E2D-4420-8FBF-116759231261}"/>
              </a:ext>
            </a:extLst>
          </p:cNvPr>
          <p:cNvSpPr/>
          <p:nvPr/>
        </p:nvSpPr>
        <p:spPr>
          <a:xfrm>
            <a:off x="5925229" y="4169438"/>
            <a:ext cx="641414" cy="550821"/>
          </a:xfrm>
          <a:prstGeom prst="lightningBolt">
            <a:avLst/>
          </a:prstGeom>
          <a:solidFill>
            <a:srgbClr val="FF000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5" name="TekstSylinder 4">
            <a:extLst>
              <a:ext uri="{FF2B5EF4-FFF2-40B4-BE49-F238E27FC236}">
                <a16:creationId xmlns:a16="http://schemas.microsoft.com/office/drawing/2014/main" id="{5B7B6A7E-AFB8-4F5D-8400-CE61CE93076F}"/>
              </a:ext>
            </a:extLst>
          </p:cNvPr>
          <p:cNvSpPr txBox="1"/>
          <p:nvPr/>
        </p:nvSpPr>
        <p:spPr>
          <a:xfrm>
            <a:off x="626165" y="692026"/>
            <a:ext cx="2673626" cy="646331"/>
          </a:xfrm>
          <a:prstGeom prst="rect">
            <a:avLst/>
          </a:prstGeom>
          <a:noFill/>
        </p:spPr>
        <p:txBody>
          <a:bodyPr wrap="square" rtlCol="0">
            <a:spAutoFit/>
          </a:bodyPr>
          <a:lstStyle/>
          <a:p>
            <a:r>
              <a:rPr lang="nb-NO" sz="3600" dirty="0"/>
              <a:t>Syndefallet:</a:t>
            </a:r>
          </a:p>
        </p:txBody>
      </p:sp>
    </p:spTree>
    <p:extLst>
      <p:ext uri="{BB962C8B-B14F-4D97-AF65-F5344CB8AC3E}">
        <p14:creationId xmlns:p14="http://schemas.microsoft.com/office/powerpoint/2010/main" val="4272350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k 3" descr="Mann">
            <a:extLst>
              <a:ext uri="{FF2B5EF4-FFF2-40B4-BE49-F238E27FC236}">
                <a16:creationId xmlns:a16="http://schemas.microsoft.com/office/drawing/2014/main" id="{7E528614-AD5C-4BBF-BD31-AD749FB086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12622" y="2257945"/>
            <a:ext cx="1068763" cy="1068763"/>
          </a:xfrm>
          <a:prstGeom prst="rect">
            <a:avLst/>
          </a:prstGeom>
        </p:spPr>
      </p:pic>
      <p:pic>
        <p:nvPicPr>
          <p:cNvPr id="15" name="Grafikk 14" descr="Løvtre">
            <a:extLst>
              <a:ext uri="{FF2B5EF4-FFF2-40B4-BE49-F238E27FC236}">
                <a16:creationId xmlns:a16="http://schemas.microsoft.com/office/drawing/2014/main" id="{9A362638-F544-4497-AE54-92F22C1D0D6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89255" y="5256031"/>
            <a:ext cx="914400" cy="914400"/>
          </a:xfrm>
          <a:prstGeom prst="rect">
            <a:avLst/>
          </a:prstGeom>
        </p:spPr>
      </p:pic>
      <p:pic>
        <p:nvPicPr>
          <p:cNvPr id="17" name="Grafikk 16" descr="Plante">
            <a:extLst>
              <a:ext uri="{FF2B5EF4-FFF2-40B4-BE49-F238E27FC236}">
                <a16:creationId xmlns:a16="http://schemas.microsoft.com/office/drawing/2014/main" id="{4F8EBD84-FBBB-48C1-A44F-A6223FD7520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97122" y="5279716"/>
            <a:ext cx="914400" cy="914400"/>
          </a:xfrm>
          <a:prstGeom prst="rect">
            <a:avLst/>
          </a:prstGeom>
        </p:spPr>
      </p:pic>
      <p:sp>
        <p:nvSpPr>
          <p:cNvPr id="16" name="L-form 15">
            <a:extLst>
              <a:ext uri="{FF2B5EF4-FFF2-40B4-BE49-F238E27FC236}">
                <a16:creationId xmlns:a16="http://schemas.microsoft.com/office/drawing/2014/main" id="{35E9712B-D9E5-4FA9-8ABC-119B3CDE9B4F}"/>
              </a:ext>
            </a:extLst>
          </p:cNvPr>
          <p:cNvSpPr/>
          <p:nvPr/>
        </p:nvSpPr>
        <p:spPr>
          <a:xfrm>
            <a:off x="6162844" y="851295"/>
            <a:ext cx="1868557" cy="2484782"/>
          </a:xfrm>
          <a:prstGeom prst="corner">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dirty="0"/>
          </a:p>
        </p:txBody>
      </p:sp>
      <p:sp>
        <p:nvSpPr>
          <p:cNvPr id="18" name="L-form 17">
            <a:extLst>
              <a:ext uri="{FF2B5EF4-FFF2-40B4-BE49-F238E27FC236}">
                <a16:creationId xmlns:a16="http://schemas.microsoft.com/office/drawing/2014/main" id="{9AA57A96-8C76-453C-A0E0-3B707FADA480}"/>
              </a:ext>
            </a:extLst>
          </p:cNvPr>
          <p:cNvSpPr/>
          <p:nvPr/>
        </p:nvSpPr>
        <p:spPr>
          <a:xfrm rot="10800000">
            <a:off x="5228566" y="2394111"/>
            <a:ext cx="1868557" cy="2484782"/>
          </a:xfrm>
          <a:prstGeom prst="corner">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Rektangel 18">
            <a:extLst>
              <a:ext uri="{FF2B5EF4-FFF2-40B4-BE49-F238E27FC236}">
                <a16:creationId xmlns:a16="http://schemas.microsoft.com/office/drawing/2014/main" id="{58643C1F-A02C-478E-BC5C-66A80404634E}"/>
              </a:ext>
            </a:extLst>
          </p:cNvPr>
          <p:cNvSpPr/>
          <p:nvPr/>
        </p:nvSpPr>
        <p:spPr>
          <a:xfrm rot="5400000">
            <a:off x="5681377" y="4291168"/>
            <a:ext cx="1902160" cy="94196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0" name="Rektangel 19">
            <a:extLst>
              <a:ext uri="{FF2B5EF4-FFF2-40B4-BE49-F238E27FC236}">
                <a16:creationId xmlns:a16="http://schemas.microsoft.com/office/drawing/2014/main" id="{FB29397E-7E6C-4297-A9B2-B014A3AFC682}"/>
              </a:ext>
            </a:extLst>
          </p:cNvPr>
          <p:cNvSpPr/>
          <p:nvPr/>
        </p:nvSpPr>
        <p:spPr>
          <a:xfrm>
            <a:off x="4678062" y="2394111"/>
            <a:ext cx="550503" cy="9325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1" name="Rektangel 20">
            <a:extLst>
              <a:ext uri="{FF2B5EF4-FFF2-40B4-BE49-F238E27FC236}">
                <a16:creationId xmlns:a16="http://schemas.microsoft.com/office/drawing/2014/main" id="{4BE56519-A675-45CE-A395-AB5BA98E4FCE}"/>
              </a:ext>
            </a:extLst>
          </p:cNvPr>
          <p:cNvSpPr/>
          <p:nvPr/>
        </p:nvSpPr>
        <p:spPr>
          <a:xfrm>
            <a:off x="8031401" y="2394111"/>
            <a:ext cx="536129" cy="94196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 name="Likebent trekant 1">
            <a:extLst>
              <a:ext uri="{FF2B5EF4-FFF2-40B4-BE49-F238E27FC236}">
                <a16:creationId xmlns:a16="http://schemas.microsoft.com/office/drawing/2014/main" id="{A1D13800-91B5-4BD9-BA22-91B9129ED5F7}"/>
              </a:ext>
            </a:extLst>
          </p:cNvPr>
          <p:cNvSpPr/>
          <p:nvPr/>
        </p:nvSpPr>
        <p:spPr>
          <a:xfrm>
            <a:off x="5824929" y="0"/>
            <a:ext cx="1649691" cy="1206631"/>
          </a:xfrm>
          <a:prstGeom prst="triangle">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b-NO" dirty="0">
                <a:ln w="0"/>
                <a:solidFill>
                  <a:schemeClr val="tx1"/>
                </a:solidFill>
                <a:effectLst>
                  <a:outerShdw blurRad="38100" dist="19050" dir="2700000" algn="tl" rotWithShape="0">
                    <a:schemeClr val="dk1">
                      <a:alpha val="40000"/>
                    </a:schemeClr>
                  </a:outerShdw>
                </a:effectLst>
              </a:rPr>
              <a:t>Gud</a:t>
            </a:r>
          </a:p>
        </p:txBody>
      </p:sp>
      <p:pic>
        <p:nvPicPr>
          <p:cNvPr id="8" name="Grafikk 7" descr="Gruppe">
            <a:extLst>
              <a:ext uri="{FF2B5EF4-FFF2-40B4-BE49-F238E27FC236}">
                <a16:creationId xmlns:a16="http://schemas.microsoft.com/office/drawing/2014/main" id="{1B20FCA1-4616-4DF2-A998-6A73AD26AB4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881179" y="2091384"/>
            <a:ext cx="1655951" cy="1655951"/>
          </a:xfrm>
          <a:prstGeom prst="rect">
            <a:avLst/>
          </a:prstGeom>
        </p:spPr>
      </p:pic>
      <p:pic>
        <p:nvPicPr>
          <p:cNvPr id="9" name="Grafikk 8" descr="Gruppe">
            <a:extLst>
              <a:ext uri="{FF2B5EF4-FFF2-40B4-BE49-F238E27FC236}">
                <a16:creationId xmlns:a16="http://schemas.microsoft.com/office/drawing/2014/main" id="{DB54BB40-37E6-4BD6-AA38-4C96E5BC8FF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551199" y="2091382"/>
            <a:ext cx="1655951" cy="1655951"/>
          </a:xfrm>
          <a:prstGeom prst="rect">
            <a:avLst/>
          </a:prstGeom>
        </p:spPr>
      </p:pic>
      <p:pic>
        <p:nvPicPr>
          <p:cNvPr id="11" name="Grafikk 10" descr="Ku">
            <a:extLst>
              <a:ext uri="{FF2B5EF4-FFF2-40B4-BE49-F238E27FC236}">
                <a16:creationId xmlns:a16="http://schemas.microsoft.com/office/drawing/2014/main" id="{97B98CFC-4F61-40B7-B1C6-6F39BB53780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316418" y="5443321"/>
            <a:ext cx="914400" cy="914400"/>
          </a:xfrm>
          <a:prstGeom prst="rect">
            <a:avLst/>
          </a:prstGeom>
        </p:spPr>
      </p:pic>
      <p:pic>
        <p:nvPicPr>
          <p:cNvPr id="7" name="Grafikk 6" descr="Sau">
            <a:extLst>
              <a:ext uri="{FF2B5EF4-FFF2-40B4-BE49-F238E27FC236}">
                <a16:creationId xmlns:a16="http://schemas.microsoft.com/office/drawing/2014/main" id="{586EDB26-DF49-4D1A-AA78-67CF6EE8CFE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458504" y="5467927"/>
            <a:ext cx="914400" cy="914400"/>
          </a:xfrm>
          <a:prstGeom prst="rect">
            <a:avLst/>
          </a:prstGeom>
        </p:spPr>
      </p:pic>
      <p:pic>
        <p:nvPicPr>
          <p:cNvPr id="22" name="Grafikk 21" descr="Mann">
            <a:extLst>
              <a:ext uri="{FF2B5EF4-FFF2-40B4-BE49-F238E27FC236}">
                <a16:creationId xmlns:a16="http://schemas.microsoft.com/office/drawing/2014/main" id="{3182B5B7-1E39-4CE5-B63D-5799E28D030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10236" y="2384977"/>
            <a:ext cx="1068763" cy="1068763"/>
          </a:xfrm>
          <a:prstGeom prst="rect">
            <a:avLst/>
          </a:prstGeom>
        </p:spPr>
      </p:pic>
    </p:spTree>
    <p:extLst>
      <p:ext uri="{BB962C8B-B14F-4D97-AF65-F5344CB8AC3E}">
        <p14:creationId xmlns:p14="http://schemas.microsoft.com/office/powerpoint/2010/main" val="2303217673"/>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Children Happy">
      <a:dk1>
        <a:srgbClr val="595959"/>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Children Happy">
      <a:dk1>
        <a:srgbClr val="595959"/>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704062B219957942952D586E77B8D2BB" ma:contentTypeVersion="4" ma:contentTypeDescription="Opprett et nytt dokument." ma:contentTypeScope="" ma:versionID="d5ea5c6db85e507380d25d570a3c8408">
  <xsd:schema xmlns:xsd="http://www.w3.org/2001/XMLSchema" xmlns:xs="http://www.w3.org/2001/XMLSchema" xmlns:p="http://schemas.microsoft.com/office/2006/metadata/properties" xmlns:ns2="f670e70a-80f1-4728-8ed6-53557a3e644d" targetNamespace="http://schemas.microsoft.com/office/2006/metadata/properties" ma:root="true" ma:fieldsID="69e5053b3e8271ba99eaf2a4a4f354df" ns2:_="">
    <xsd:import namespace="f670e70a-80f1-4728-8ed6-53557a3e644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70e70a-80f1-4728-8ed6-53557a3e644d"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F7482C0-9DB9-4564-B1C7-DBB08A4CD765}"/>
</file>

<file path=customXml/itemProps2.xml><?xml version="1.0" encoding="utf-8"?>
<ds:datastoreItem xmlns:ds="http://schemas.openxmlformats.org/officeDocument/2006/customXml" ds:itemID="{7F7DB6C4-EC0D-4A5C-87EF-32447063DB4B}"/>
</file>

<file path=customXml/itemProps3.xml><?xml version="1.0" encoding="utf-8"?>
<ds:datastoreItem xmlns:ds="http://schemas.openxmlformats.org/officeDocument/2006/customXml" ds:itemID="{EF03CC75-E5AB-4B16-B7BC-D3B52A4ED919}"/>
</file>

<file path=docProps/app.xml><?xml version="1.0" encoding="utf-8"?>
<Properties xmlns="http://schemas.openxmlformats.org/officeDocument/2006/extended-properties" xmlns:vt="http://schemas.openxmlformats.org/officeDocument/2006/docPropsVTypes">
  <Template/>
  <TotalTime>7014</TotalTime>
  <Words>317</Words>
  <Application>Microsoft Office PowerPoint</Application>
  <PresentationFormat>Widescreen</PresentationFormat>
  <Paragraphs>25</Paragraphs>
  <Slides>6</Slides>
  <Notes>6</Notes>
  <HiddenSlides>0</HiddenSlides>
  <MMClips>0</MMClips>
  <ScaleCrop>false</ScaleCrop>
  <HeadingPairs>
    <vt:vector size="4" baseType="variant">
      <vt:variant>
        <vt:lpstr>Tema</vt:lpstr>
      </vt:variant>
      <vt:variant>
        <vt:i4>1</vt:i4>
      </vt:variant>
      <vt:variant>
        <vt:lpstr>Lysbildetitler</vt:lpstr>
      </vt:variant>
      <vt:variant>
        <vt:i4>6</vt:i4>
      </vt:variant>
    </vt:vector>
  </HeadingPairs>
  <TitlesOfParts>
    <vt:vector size="7" baseType="lpstr">
      <vt:lpstr>Office-tema</vt:lpstr>
      <vt:lpstr>PowerPoint-presentasjon</vt:lpstr>
      <vt:lpstr>PowerPoint-presentasjon</vt:lpstr>
      <vt:lpstr>PowerPoint-presentasjon</vt:lpstr>
      <vt:lpstr>PowerPoint-presentasjon</vt:lpstr>
      <vt:lpstr>PowerPoint-presentasjon</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Bli inspirert!</dc:title>
  <dc:creator>Kasy Børve Galgalo</dc:creator>
  <cp:lastModifiedBy>Jorunn Bergo Aarvik</cp:lastModifiedBy>
  <cp:revision>55</cp:revision>
  <dcterms:created xsi:type="dcterms:W3CDTF">2017-03-19T20:39:44Z</dcterms:created>
  <dcterms:modified xsi:type="dcterms:W3CDTF">2018-04-19T12:36:09Z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0x010100704062B219957942952D586E77B8D2BB</vt:lpwstr>
  </property>
</Properties>
</file>