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6"/>
  </p:notesMasterIdLst>
  <p:handoutMasterIdLst>
    <p:handoutMasterId r:id="rId7"/>
  </p:handoutMasterIdLst>
  <p:sldIdLst>
    <p:sldId id="278" r:id="rId2"/>
    <p:sldId id="273" r:id="rId3"/>
    <p:sldId id="274" r:id="rId4"/>
    <p:sldId id="275" r:id="rId5"/>
  </p:sldIdLst>
  <p:sldSz cx="12192000" cy="6858000"/>
  <p:notesSz cx="6858000" cy="9144000"/>
  <p:defaultTextStyle>
    <a:defPPr>
      <a:defRPr lang="nb-N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orunn Bergo Aarvik" initials="JBA" lastIdx="0" clrIdx="0">
    <p:extLst>
      <p:ext uri="{19B8F6BF-5375-455C-9EA6-DF929625EA0E}">
        <p15:presenceInfo xmlns:p15="http://schemas.microsoft.com/office/powerpoint/2012/main" userId="S-1-12-1-1711173531-1230430560-1163490746-245249868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AB3C1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B301B821-A1FF-4177-AEE7-76D212191A09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/>
    </p:cSldViewPr>
  </p:slide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13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customXml" Target="../customXml/item3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customXml" Target="../customXml/item2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Relationship Id="rId14" Type="http://schemas.openxmlformats.org/officeDocument/2006/relationships/customXml" Target="../customXml/item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orunn Bergo Aarvik" userId="S::jaarvik@nlm.no::65fe6f9b-e160-4956-ba75-5945fd282e92" providerId="AD" clId="Web-{482D9076-DC25-4662-AE44-413D42BCD586}"/>
    <pc:docChg chg="delSld">
      <pc:chgData name="Jorunn Bergo Aarvik" userId="S::jaarvik@nlm.no::65fe6f9b-e160-4956-ba75-5945fd282e92" providerId="AD" clId="Web-{482D9076-DC25-4662-AE44-413D42BCD586}" dt="2018-05-02T12:51:18.748" v="1"/>
      <pc:docMkLst>
        <pc:docMk/>
      </pc:docMkLst>
      <pc:sldChg chg="del">
        <pc:chgData name="Jorunn Bergo Aarvik" userId="S::jaarvik@nlm.no::65fe6f9b-e160-4956-ba75-5945fd282e92" providerId="AD" clId="Web-{482D9076-DC25-4662-AE44-413D42BCD586}" dt="2018-05-02T12:51:14.998" v="0"/>
        <pc:sldMkLst>
          <pc:docMk/>
          <pc:sldMk cId="4272350830" sldId="276"/>
        </pc:sldMkLst>
      </pc:sldChg>
      <pc:sldChg chg="del">
        <pc:chgData name="Jorunn Bergo Aarvik" userId="S::jaarvik@nlm.no::65fe6f9b-e160-4956-ba75-5945fd282e92" providerId="AD" clId="Web-{482D9076-DC25-4662-AE44-413D42BCD586}" dt="2018-05-02T12:51:18.748" v="1"/>
        <pc:sldMkLst>
          <pc:docMk/>
          <pc:sldMk cId="2303217673" sldId="277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op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/>
            </a:lvl1pPr>
          </a:lstStyle>
          <a:p>
            <a:pPr rtl="0"/>
            <a:endParaRPr lang="nb-NO"/>
          </a:p>
        </p:txBody>
      </p:sp>
      <p:sp>
        <p:nvSpPr>
          <p:cNvPr id="3" name="Plassholder for dato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/>
            </a:lvl1pPr>
          </a:lstStyle>
          <a:p>
            <a:pPr algn="r" rtl="0"/>
            <a:fld id="{5E615D0A-42DC-4FC9-B3B7-7F8DA59D2327}" type="datetime1">
              <a:rPr lang="nb-NO" smtClean="0"/>
              <a:pPr algn="r" rtl="0"/>
              <a:t>02.05.2018</a:t>
            </a:fld>
            <a:endParaRPr lang="nb-NO"/>
          </a:p>
        </p:txBody>
      </p:sp>
      <p:sp>
        <p:nvSpPr>
          <p:cNvPr id="4" name="Plassholder for bunntekst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/>
            </a:lvl1pPr>
          </a:lstStyle>
          <a:p>
            <a:pPr rtl="0"/>
            <a:endParaRPr lang="nb-NO"/>
          </a:p>
        </p:txBody>
      </p:sp>
      <p:sp>
        <p:nvSpPr>
          <p:cNvPr id="5" name="Plassholder for lysbildenumm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/>
            </a:lvl1pPr>
          </a:lstStyle>
          <a:p>
            <a:pPr algn="r" rtl="0"/>
            <a:fld id="{73F7AA83-DE31-4E93-AB07-EF7FB05F6670}" type="slidenum">
              <a:rPr lang="nb-NO"/>
              <a:pPr algn="r" rtl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22129038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op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/>
            </a:lvl1pPr>
          </a:lstStyle>
          <a:p>
            <a:pPr rtl="0"/>
            <a:endParaRPr lang="nb-NO" noProof="0"/>
          </a:p>
        </p:txBody>
      </p:sp>
      <p:sp>
        <p:nvSpPr>
          <p:cNvPr id="3" name="Plassholder for dato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/>
            </a:lvl1pPr>
          </a:lstStyle>
          <a:p>
            <a:pPr algn="r"/>
            <a:fld id="{EE4204A7-2FF0-4164-A6E6-13973DD929B3}" type="datetime1">
              <a:rPr lang="nb-NO" noProof="0" smtClean="0"/>
              <a:pPr algn="r"/>
              <a:t>02.05.2018</a:t>
            </a:fld>
            <a:endParaRPr lang="nb-NO" noProof="0"/>
          </a:p>
        </p:txBody>
      </p:sp>
      <p:sp>
        <p:nvSpPr>
          <p:cNvPr id="4" name="Plassholder for lysbild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nb-NO" noProof="0"/>
          </a:p>
        </p:txBody>
      </p:sp>
      <p:sp>
        <p:nvSpPr>
          <p:cNvPr id="5" name="Plassholder for nota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nb-NO" noProof="0"/>
              <a:t>Klikk for å redigere tekststiler i malen</a:t>
            </a:r>
          </a:p>
          <a:p>
            <a:pPr lvl="1" rtl="0"/>
            <a:r>
              <a:rPr lang="nb-NO" noProof="0"/>
              <a:t>Andre nivå</a:t>
            </a:r>
          </a:p>
          <a:p>
            <a:pPr lvl="2" rtl="0"/>
            <a:r>
              <a:rPr lang="nb-NO" noProof="0"/>
              <a:t>Tredje nivå</a:t>
            </a:r>
          </a:p>
          <a:p>
            <a:pPr lvl="3" rtl="0"/>
            <a:r>
              <a:rPr lang="nb-NO" noProof="0"/>
              <a:t>Fjerde nivå</a:t>
            </a:r>
          </a:p>
          <a:p>
            <a:pPr lvl="4" rtl="0"/>
            <a:r>
              <a:rPr lang="nb-NO" noProof="0"/>
              <a:t>Femte nivå</a:t>
            </a:r>
          </a:p>
        </p:txBody>
      </p:sp>
      <p:sp>
        <p:nvSpPr>
          <p:cNvPr id="6" name="Plassholder for bunn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/>
            </a:lvl1pPr>
          </a:lstStyle>
          <a:p>
            <a:pPr rtl="0"/>
            <a:endParaRPr lang="nb-NO" noProof="0"/>
          </a:p>
        </p:txBody>
      </p:sp>
      <p:sp>
        <p:nvSpPr>
          <p:cNvPr id="7" name="Plassholder for lysbilde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/>
            </a:lvl1pPr>
          </a:lstStyle>
          <a:p>
            <a:pPr algn="r"/>
            <a:fld id="{935E2820-AFE1-45FA-949E-17BDB534E1DC}" type="slidenum">
              <a:rPr lang="nb-NO" noProof="0" smtClean="0"/>
              <a:pPr algn="r"/>
              <a:t>‹#›</a:t>
            </a:fld>
            <a:endParaRPr lang="nb-NO" noProof="0"/>
          </a:p>
        </p:txBody>
      </p:sp>
    </p:spTree>
    <p:extLst>
      <p:ext uri="{BB962C8B-B14F-4D97-AF65-F5344CB8AC3E}">
        <p14:creationId xmlns:p14="http://schemas.microsoft.com/office/powerpoint/2010/main" val="31579979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base"/>
            <a:r>
              <a:rPr lang="nb-NO" b="0" i="0" u="none" strike="noStrike" kern="1200">
                <a:effectLst/>
                <a:latin typeface="+mn-lt"/>
                <a:ea typeface="+mn-ea"/>
                <a:cs typeface="+mn-cs"/>
              </a:rPr>
              <a:t>Gud er en, men han er samtidig tre personer. Han er altså både en og tre på en gang. Vi sier at Gud er treenig. De tre personene er: Faderen, sønnen (det vil si Jesus) og Den hellige ånd. Disse tre </a:t>
            </a:r>
            <a:r>
              <a:rPr lang="nb-NO"/>
              <a:t>utgjør et</a:t>
            </a:r>
            <a:r>
              <a:rPr lang="nb-NO" b="0" i="0" u="none" strike="noStrike" kern="1200">
                <a:effectLst/>
                <a:latin typeface="+mn-lt"/>
                <a:ea typeface="+mn-ea"/>
                <a:cs typeface="+mn-cs"/>
              </a:rPr>
              <a:t> perfekt fellesskap. De er alltid 100 prosent enige og de elsker hverandre med en evig og perfekt kjærlighet! .  </a:t>
            </a:r>
          </a:p>
          <a:p>
            <a:pPr rtl="0" fontAlgn="base"/>
            <a:r>
              <a:rPr lang="nb-NO" sz="1200" b="0" i="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</a:p>
          <a:p>
            <a:endParaRPr lang="nb-NO" noProof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 rtl="0"/>
            <a:fld id="{935E2820-AFE1-45FA-949E-17BDB534E1DC}" type="slidenum">
              <a:rPr lang="nb-NO" smtClean="0"/>
              <a:pPr algn="r" rtl="0"/>
              <a:t>1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735566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b-NO" noProof="0"/>
              <a:t>Gud har gitt mennesket en helt spesiell plass i skaperverket. Mennesket er skapt i Guds bilde for å ha fellesskap med han. </a:t>
            </a:r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 rtl="0"/>
            <a:fld id="{935E2820-AFE1-45FA-949E-17BDB534E1DC}" type="slidenum">
              <a:rPr lang="nb-NO" smtClean="0"/>
              <a:pPr algn="r" rtl="0"/>
              <a:t>2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5617707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b-NO" noProof="0"/>
              <a:t>Mennesket er skapt til å </a:t>
            </a:r>
            <a:r>
              <a:rPr lang="nb-NO"/>
              <a:t>ha </a:t>
            </a:r>
            <a:r>
              <a:rPr lang="nb-NO" noProof="0"/>
              <a:t>fellesskap med hverandre også. Vi er skapt til å gjøre gode ting for hverandre. Alle mennesker er like mye verdt for Gud. Vi er på en måte på samme linje alle sammen.</a:t>
            </a:r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 rtl="0"/>
            <a:fld id="{935E2820-AFE1-45FA-949E-17BDB534E1DC}" type="slidenum">
              <a:rPr lang="nb-NO" smtClean="0"/>
              <a:pPr algn="r" rtl="0"/>
              <a:t>3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0547784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b-NO" noProof="0"/>
              <a:t>Gud har gitt mennesket et spesielt ansvar for å ta vare på jorden og alt som lever der. Vi kaller det forvalteransvaret. Vi står på en måte over resten av skaperverket. Det betyr ikke at vi har lov til å forurense og ødelegge jorden, eller være stygg mot dyr. Tvert imot har vi fått i oppdrag å beskytte og ta vare på jorden. </a:t>
            </a:r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 rtl="0"/>
            <a:fld id="{935E2820-AFE1-45FA-949E-17BDB534E1DC}" type="slidenum">
              <a:rPr lang="nb-NO" smtClean="0"/>
              <a:pPr algn="r" rtl="0"/>
              <a:t>4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2948811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0BA0EA9E-1040-4424-9994-A1321521D08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0AF65DCF-C0C9-4104-9DED-74BBA37DA31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/>
              <a:t>Klikk for å redigere undertittelstil i malen</a:t>
            </a:r>
          </a:p>
        </p:txBody>
      </p:sp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424641A3-6198-466B-9E92-18C80054A2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69E90B-81A6-4550-BD47-FAA10D679BB7}" type="datetime1">
              <a:rPr lang="nb-NO" smtClean="0"/>
              <a:pPr/>
              <a:t>02.05.2018</a:t>
            </a:fld>
            <a:endParaRPr lang="nb-NO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132A9D57-0F3A-41E1-B9BE-D44A8677F8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nb-NO"/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08767897-7631-4B62-A94C-6B38729A50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8FDBFFB2-86D9-4B8F-A59A-553A60B94BBE}" type="slidenum">
              <a:rPr lang="nb-NO" smtClean="0"/>
              <a:pPr rtl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4736874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Loddret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C4334404-157F-46EF-A7D8-59F5FC4968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loddrett tekst 2">
            <a:extLst>
              <a:ext uri="{FF2B5EF4-FFF2-40B4-BE49-F238E27FC236}">
                <a16:creationId xmlns:a16="http://schemas.microsoft.com/office/drawing/2014/main" id="{2EE27DB2-371E-4275-A241-2D25D266923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b-NO"/>
              <a:t>Rediger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5C7B8F06-6E0A-4A3C-AE2C-6C1AB040CC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BD3129-D74C-4D6B-BCCC-76283CC9CFA1}" type="datetime1">
              <a:rPr lang="nb-NO" smtClean="0"/>
              <a:pPr/>
              <a:t>02.05.2018</a:t>
            </a:fld>
            <a:endParaRPr lang="en-US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BC3A3FC8-1BCB-4302-A01F-79E77B8F1C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en-US"/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94A7F9E9-9BBD-41C6-9A1B-975BDC62C9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8FDBFFB2-86D9-4B8F-A59A-553A60B94BBE}" type="slidenum">
              <a:rPr lang="en-US" smtClean="0"/>
              <a:pPr rtl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965045"/>
      </p:ext>
    </p:extLst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drett tit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drett tittel 1">
            <a:extLst>
              <a:ext uri="{FF2B5EF4-FFF2-40B4-BE49-F238E27FC236}">
                <a16:creationId xmlns:a16="http://schemas.microsoft.com/office/drawing/2014/main" id="{4F1C6260-53FF-4FFA-9E70-E31489730EC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loddrett tekst 2">
            <a:extLst>
              <a:ext uri="{FF2B5EF4-FFF2-40B4-BE49-F238E27FC236}">
                <a16:creationId xmlns:a16="http://schemas.microsoft.com/office/drawing/2014/main" id="{2A46FBAC-B10A-4D5F-9C42-3EBE25AEFC7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b-NO"/>
              <a:t>Rediger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1C21B114-2EA2-4FAD-8F3C-BB1F189E45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BB3534-4EC2-4CE4-A271-50F0C7373498}" type="datetime1">
              <a:rPr lang="nb-NO" smtClean="0"/>
              <a:pPr/>
              <a:t>02.05.2018</a:t>
            </a:fld>
            <a:endParaRPr lang="nb-NO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9E656107-50A1-441A-AEF8-A041B69ADA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nb-NO"/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1CD2DD21-107B-425E-9945-56E6EDD6CD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8FDBFFB2-86D9-4B8F-A59A-553A60B94BBE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8484515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1ADD64CF-D780-4D31-BC70-DA0FCBE191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37A35854-CAC8-4D20-B769-40829B23865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b-NO"/>
              <a:t>Rediger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64E7903D-F240-43CD-8280-B910ADF332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D58975-D286-4905-9B00-8E76212B1825}" type="datetime1">
              <a:rPr lang="nb-NO" smtClean="0"/>
              <a:pPr/>
              <a:t>02.05.2018</a:t>
            </a:fld>
            <a:endParaRPr lang="nb-NO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A3F61EDC-991F-4EC5-AB2A-3BE079290B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nb-NO"/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A93F4BA9-E839-4880-8191-A53823A9D6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8FDBFFB2-86D9-4B8F-A59A-553A60B94BBE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884943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Del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4BEF7E39-2444-465C-B80D-34CD3E1D55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DF7BEADF-2070-4110-B1AF-E344BF4D9C8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/>
              <a:t>Rediger tekststiler i malen</a:t>
            </a:r>
          </a:p>
        </p:txBody>
      </p:sp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3B42895B-EDE9-4946-88CA-6DA757DC85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BD3129-D74C-4D6B-BCCC-76283CC9CFA1}" type="datetime1">
              <a:rPr lang="nb-NO" smtClean="0"/>
              <a:pPr/>
              <a:t>02.05.2018</a:t>
            </a:fld>
            <a:endParaRPr lang="en-US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44678269-FA99-4550-8DC6-45937B544A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en-US"/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85DE027F-08C5-4610-8A23-F6EBA8FBF4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8FDBFFB2-86D9-4B8F-A59A-553A60B94BBE}" type="slidenum">
              <a:rPr lang="en-US" smtClean="0"/>
              <a:pPr rtl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2110653"/>
      </p:ext>
    </p:extLst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7515B4D7-4D89-4791-8586-AB620E22BD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1CD72DC6-58A0-495D-A237-0271CE0D211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b-NO"/>
              <a:t>Rediger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4" name="Plassholder for innhold 3">
            <a:extLst>
              <a:ext uri="{FF2B5EF4-FFF2-40B4-BE49-F238E27FC236}">
                <a16:creationId xmlns:a16="http://schemas.microsoft.com/office/drawing/2014/main" id="{5CC4346C-ED50-44D1-AA45-4942260B333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b-NO"/>
              <a:t>Rediger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5" name="Plassholder for dato 4">
            <a:extLst>
              <a:ext uri="{FF2B5EF4-FFF2-40B4-BE49-F238E27FC236}">
                <a16:creationId xmlns:a16="http://schemas.microsoft.com/office/drawing/2014/main" id="{724CAF67-403E-4101-8BCB-3B1093D84A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BD3129-D74C-4D6B-BCCC-76283CC9CFA1}" type="datetime1">
              <a:rPr lang="nb-NO" smtClean="0"/>
              <a:pPr/>
              <a:t>02.05.2018</a:t>
            </a:fld>
            <a:endParaRPr lang="en-US"/>
          </a:p>
        </p:txBody>
      </p:sp>
      <p:sp>
        <p:nvSpPr>
          <p:cNvPr id="6" name="Plassholder for bunntekst 5">
            <a:extLst>
              <a:ext uri="{FF2B5EF4-FFF2-40B4-BE49-F238E27FC236}">
                <a16:creationId xmlns:a16="http://schemas.microsoft.com/office/drawing/2014/main" id="{6E54C7DA-2874-4204-B5DC-5696FE3A05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en-US"/>
          </a:p>
        </p:txBody>
      </p:sp>
      <p:sp>
        <p:nvSpPr>
          <p:cNvPr id="7" name="Plassholder for lysbildenummer 6">
            <a:extLst>
              <a:ext uri="{FF2B5EF4-FFF2-40B4-BE49-F238E27FC236}">
                <a16:creationId xmlns:a16="http://schemas.microsoft.com/office/drawing/2014/main" id="{7EEBC1A7-0BD4-4530-9CE7-49FC268490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8FDBFFB2-86D9-4B8F-A59A-553A60B94BBE}" type="slidenum">
              <a:rPr lang="en-US" smtClean="0"/>
              <a:pPr rtl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5520045"/>
      </p:ext>
    </p:extLst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99B9C343-C301-4918-A165-7D991C1B94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C85C55CD-5B8E-4B72-896F-53941DF314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b-NO"/>
              <a:t>Rediger tekststiler i malen</a:t>
            </a:r>
          </a:p>
        </p:txBody>
      </p:sp>
      <p:sp>
        <p:nvSpPr>
          <p:cNvPr id="4" name="Plassholder for innhold 3">
            <a:extLst>
              <a:ext uri="{FF2B5EF4-FFF2-40B4-BE49-F238E27FC236}">
                <a16:creationId xmlns:a16="http://schemas.microsoft.com/office/drawing/2014/main" id="{3DECB72D-B2E7-430B-AA54-838BEF1C09B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b-NO"/>
              <a:t>Rediger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5" name="Plassholder for tekst 4">
            <a:extLst>
              <a:ext uri="{FF2B5EF4-FFF2-40B4-BE49-F238E27FC236}">
                <a16:creationId xmlns:a16="http://schemas.microsoft.com/office/drawing/2014/main" id="{E3E755EF-39CC-43E4-8EA8-ADE730974ED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b-NO"/>
              <a:t>Rediger tekststiler i malen</a:t>
            </a:r>
          </a:p>
        </p:txBody>
      </p:sp>
      <p:sp>
        <p:nvSpPr>
          <p:cNvPr id="6" name="Plassholder for innhold 5">
            <a:extLst>
              <a:ext uri="{FF2B5EF4-FFF2-40B4-BE49-F238E27FC236}">
                <a16:creationId xmlns:a16="http://schemas.microsoft.com/office/drawing/2014/main" id="{3F28D7BE-2E26-4D75-9C3D-614A04C8CE6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b-NO"/>
              <a:t>Rediger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7" name="Plassholder for dato 6">
            <a:extLst>
              <a:ext uri="{FF2B5EF4-FFF2-40B4-BE49-F238E27FC236}">
                <a16:creationId xmlns:a16="http://schemas.microsoft.com/office/drawing/2014/main" id="{C1DA7274-F975-4A20-94F8-76CCBE88F5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45573D-E106-4928-8FDA-05CB09E353D7}" type="datetime1">
              <a:rPr lang="nb-NO" smtClean="0"/>
              <a:pPr/>
              <a:t>02.05.2018</a:t>
            </a:fld>
            <a:endParaRPr lang="nb-NO"/>
          </a:p>
        </p:txBody>
      </p:sp>
      <p:sp>
        <p:nvSpPr>
          <p:cNvPr id="8" name="Plassholder for bunntekst 7">
            <a:extLst>
              <a:ext uri="{FF2B5EF4-FFF2-40B4-BE49-F238E27FC236}">
                <a16:creationId xmlns:a16="http://schemas.microsoft.com/office/drawing/2014/main" id="{069D3B64-5E01-41D4-BEDA-A68076C760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nb-NO"/>
          </a:p>
        </p:txBody>
      </p:sp>
      <p:sp>
        <p:nvSpPr>
          <p:cNvPr id="9" name="Plassholder for lysbildenummer 8">
            <a:extLst>
              <a:ext uri="{FF2B5EF4-FFF2-40B4-BE49-F238E27FC236}">
                <a16:creationId xmlns:a16="http://schemas.microsoft.com/office/drawing/2014/main" id="{D3225C95-E0F7-45FE-A48C-66CBD7829B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8FDBFFB2-86D9-4B8F-A59A-553A60B94BBE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3440062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7226AC19-392C-4907-BF77-760B815B05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dato 2">
            <a:extLst>
              <a:ext uri="{FF2B5EF4-FFF2-40B4-BE49-F238E27FC236}">
                <a16:creationId xmlns:a16="http://schemas.microsoft.com/office/drawing/2014/main" id="{097CDAFD-8903-4261-9A18-58FE336501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FB401E-2E21-4CA4-BACB-5ACE7E33D298}" type="datetime1">
              <a:rPr lang="nb-NO" smtClean="0"/>
              <a:pPr/>
              <a:t>02.05.2018</a:t>
            </a:fld>
            <a:endParaRPr lang="nb-NO"/>
          </a:p>
        </p:txBody>
      </p:sp>
      <p:sp>
        <p:nvSpPr>
          <p:cNvPr id="4" name="Plassholder for bunntekst 3">
            <a:extLst>
              <a:ext uri="{FF2B5EF4-FFF2-40B4-BE49-F238E27FC236}">
                <a16:creationId xmlns:a16="http://schemas.microsoft.com/office/drawing/2014/main" id="{93ADBBAD-3120-4E03-B788-3EF7E4E067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nb-NO"/>
          </a:p>
        </p:txBody>
      </p:sp>
      <p:sp>
        <p:nvSpPr>
          <p:cNvPr id="5" name="Plassholder for lysbildenummer 4">
            <a:extLst>
              <a:ext uri="{FF2B5EF4-FFF2-40B4-BE49-F238E27FC236}">
                <a16:creationId xmlns:a16="http://schemas.microsoft.com/office/drawing/2014/main" id="{D540CC32-0837-46AF-92FC-5EB56B9794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8FDBFFB2-86D9-4B8F-A59A-553A60B94BBE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40755197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dato 1">
            <a:extLst>
              <a:ext uri="{FF2B5EF4-FFF2-40B4-BE49-F238E27FC236}">
                <a16:creationId xmlns:a16="http://schemas.microsoft.com/office/drawing/2014/main" id="{AC078B16-3F6A-48E5-9C65-69F7038D6D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BD3129-D74C-4D6B-BCCC-76283CC9CFA1}" type="datetime1">
              <a:rPr lang="nb-NO" smtClean="0"/>
              <a:pPr/>
              <a:t>02.05.2018</a:t>
            </a:fld>
            <a:endParaRPr lang="en-US"/>
          </a:p>
        </p:txBody>
      </p:sp>
      <p:sp>
        <p:nvSpPr>
          <p:cNvPr id="3" name="Plassholder for bunntekst 2">
            <a:extLst>
              <a:ext uri="{FF2B5EF4-FFF2-40B4-BE49-F238E27FC236}">
                <a16:creationId xmlns:a16="http://schemas.microsoft.com/office/drawing/2014/main" id="{5EC872F3-DCB5-432B-9388-622EB1CF32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en-US"/>
          </a:p>
        </p:txBody>
      </p:sp>
      <p:sp>
        <p:nvSpPr>
          <p:cNvPr id="4" name="Plassholder for lysbildenummer 3">
            <a:extLst>
              <a:ext uri="{FF2B5EF4-FFF2-40B4-BE49-F238E27FC236}">
                <a16:creationId xmlns:a16="http://schemas.microsoft.com/office/drawing/2014/main" id="{0370B58D-A180-470C-B441-132461CB6B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8FDBFFB2-86D9-4B8F-A59A-553A60B94BBE}" type="slidenum">
              <a:rPr lang="en-US" smtClean="0"/>
              <a:pPr rtl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7070236"/>
      </p:ext>
    </p:extLst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hold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DC08FBA4-4F29-4C9A-875D-CA307CF776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42D411E9-C609-4CA7-8B08-CA72ECDBED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b-NO"/>
              <a:t>Rediger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0911876A-47F1-48B9-8D37-845EF665BA1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Rediger tekststiler i malen</a:t>
            </a:r>
          </a:p>
        </p:txBody>
      </p:sp>
      <p:sp>
        <p:nvSpPr>
          <p:cNvPr id="5" name="Plassholder for dato 4">
            <a:extLst>
              <a:ext uri="{FF2B5EF4-FFF2-40B4-BE49-F238E27FC236}">
                <a16:creationId xmlns:a16="http://schemas.microsoft.com/office/drawing/2014/main" id="{56211F7B-028F-42FB-B61B-3766EB9555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BD3129-D74C-4D6B-BCCC-76283CC9CFA1}" type="datetime1">
              <a:rPr lang="nb-NO" smtClean="0"/>
              <a:pPr/>
              <a:t>02.05.2018</a:t>
            </a:fld>
            <a:endParaRPr lang="en-US"/>
          </a:p>
        </p:txBody>
      </p:sp>
      <p:sp>
        <p:nvSpPr>
          <p:cNvPr id="6" name="Plassholder for bunntekst 5">
            <a:extLst>
              <a:ext uri="{FF2B5EF4-FFF2-40B4-BE49-F238E27FC236}">
                <a16:creationId xmlns:a16="http://schemas.microsoft.com/office/drawing/2014/main" id="{CE85CE0D-BC68-4728-B428-1CA5D914F9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en-US"/>
          </a:p>
        </p:txBody>
      </p:sp>
      <p:sp>
        <p:nvSpPr>
          <p:cNvPr id="7" name="Plassholder for lysbildenummer 6">
            <a:extLst>
              <a:ext uri="{FF2B5EF4-FFF2-40B4-BE49-F238E27FC236}">
                <a16:creationId xmlns:a16="http://schemas.microsoft.com/office/drawing/2014/main" id="{FED671A6-D639-47C9-948E-410E6D49E5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8FDBFFB2-86D9-4B8F-A59A-553A60B94BBE}" type="slidenum">
              <a:rPr lang="en-US" smtClean="0"/>
              <a:pPr rtl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4692462"/>
      </p:ext>
    </p:extLst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0E83107-BE20-42C6-B455-E7ED1B3FED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4FA2A015-A07E-47F5-AFDF-9016B9F93C4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5A9261B9-4E4E-4125-92F3-5F85274133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Rediger tekststiler i malen</a:t>
            </a:r>
          </a:p>
        </p:txBody>
      </p:sp>
      <p:sp>
        <p:nvSpPr>
          <p:cNvPr id="5" name="Plassholder for dato 4">
            <a:extLst>
              <a:ext uri="{FF2B5EF4-FFF2-40B4-BE49-F238E27FC236}">
                <a16:creationId xmlns:a16="http://schemas.microsoft.com/office/drawing/2014/main" id="{84EE20C7-CD80-4E01-97A3-3E9672E305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BD3129-D74C-4D6B-BCCC-76283CC9CFA1}" type="datetime1">
              <a:rPr lang="nb-NO" smtClean="0"/>
              <a:pPr/>
              <a:t>02.05.2018</a:t>
            </a:fld>
            <a:endParaRPr lang="en-US"/>
          </a:p>
        </p:txBody>
      </p:sp>
      <p:sp>
        <p:nvSpPr>
          <p:cNvPr id="6" name="Plassholder for bunntekst 5">
            <a:extLst>
              <a:ext uri="{FF2B5EF4-FFF2-40B4-BE49-F238E27FC236}">
                <a16:creationId xmlns:a16="http://schemas.microsoft.com/office/drawing/2014/main" id="{D9FDFC3A-5F41-4C22-A778-A0A66735A9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en-US"/>
          </a:p>
        </p:txBody>
      </p:sp>
      <p:sp>
        <p:nvSpPr>
          <p:cNvPr id="7" name="Plassholder for lysbildenummer 6">
            <a:extLst>
              <a:ext uri="{FF2B5EF4-FFF2-40B4-BE49-F238E27FC236}">
                <a16:creationId xmlns:a16="http://schemas.microsoft.com/office/drawing/2014/main" id="{5C51E75E-1D4C-47A1-A3BF-34D69A6C78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8FDBFFB2-86D9-4B8F-A59A-553A60B94BBE}" type="slidenum">
              <a:rPr lang="en-US" smtClean="0"/>
              <a:pPr rtl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5184494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0"/>
                <a:lumOff val="100000"/>
              </a:schemeClr>
            </a:gs>
            <a:gs pos="47000">
              <a:schemeClr val="accent6">
                <a:lumMod val="0"/>
                <a:lumOff val="100000"/>
              </a:schemeClr>
            </a:gs>
            <a:gs pos="75000">
              <a:schemeClr val="accent6">
                <a:lumMod val="100000"/>
              </a:schemeClr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ittel 1">
            <a:extLst>
              <a:ext uri="{FF2B5EF4-FFF2-40B4-BE49-F238E27FC236}">
                <a16:creationId xmlns:a16="http://schemas.microsoft.com/office/drawing/2014/main" id="{CED0C580-FB84-4031-A398-14EEA93708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58F86578-0C6D-40E8-A821-C492BDAE44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/>
              <a:t>Rediger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5E2E8A69-0DE2-42C1-BB81-022C41729E3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BD3129-D74C-4D6B-BCCC-76283CC9CFA1}" type="datetime1">
              <a:rPr lang="nb-NO" smtClean="0"/>
              <a:pPr/>
              <a:t>02.05.2018</a:t>
            </a:fld>
            <a:endParaRPr lang="en-US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A17DCA61-827F-45D3-8025-675760DE460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endParaRPr lang="en-US"/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E55CD408-491F-4D67-A46D-CCAD022C35B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fld id="{8FDBFFB2-86D9-4B8F-A59A-553A60B94BBE}" type="slidenum">
              <a:rPr lang="en-US" smtClean="0"/>
              <a:pPr rtl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63908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sv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openxmlformats.org/officeDocument/2006/relationships/image" Target="../media/image2.sv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svg"/><Relationship Id="rId13" Type="http://schemas.openxmlformats.org/officeDocument/2006/relationships/image" Target="../media/image11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image" Target="../media/image10.sv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sv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0" Type="http://schemas.openxmlformats.org/officeDocument/2006/relationships/image" Target="../media/image8.svg"/><Relationship Id="rId4" Type="http://schemas.openxmlformats.org/officeDocument/2006/relationships/image" Target="../media/image2.svg"/><Relationship Id="rId9" Type="http://schemas.openxmlformats.org/officeDocument/2006/relationships/image" Target="../media/image7.png"/><Relationship Id="rId14" Type="http://schemas.openxmlformats.org/officeDocument/2006/relationships/image" Target="../media/image12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kebent trekant 1">
            <a:extLst>
              <a:ext uri="{FF2B5EF4-FFF2-40B4-BE49-F238E27FC236}">
                <a16:creationId xmlns:a16="http://schemas.microsoft.com/office/drawing/2014/main" id="{A1D13800-91B5-4BD9-BA22-91B9129ED5F7}"/>
              </a:ext>
            </a:extLst>
          </p:cNvPr>
          <p:cNvSpPr/>
          <p:nvPr/>
        </p:nvSpPr>
        <p:spPr>
          <a:xfrm>
            <a:off x="4204389" y="1441777"/>
            <a:ext cx="3860799" cy="2947343"/>
          </a:xfrm>
          <a:prstGeom prst="triangle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nb-NO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Gud</a:t>
            </a:r>
          </a:p>
        </p:txBody>
      </p:sp>
      <p:sp>
        <p:nvSpPr>
          <p:cNvPr id="3" name="TekstSylinder 2">
            <a:extLst>
              <a:ext uri="{FF2B5EF4-FFF2-40B4-BE49-F238E27FC236}">
                <a16:creationId xmlns:a16="http://schemas.microsoft.com/office/drawing/2014/main" id="{2366973B-C6B9-4D2D-87E8-82A052FD972B}"/>
              </a:ext>
            </a:extLst>
          </p:cNvPr>
          <p:cNvSpPr txBox="1"/>
          <p:nvPr/>
        </p:nvSpPr>
        <p:spPr>
          <a:xfrm>
            <a:off x="8065188" y="4394765"/>
            <a:ext cx="20643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/>
              <a:t>Den hellige ånd</a:t>
            </a:r>
          </a:p>
        </p:txBody>
      </p:sp>
      <p:sp>
        <p:nvSpPr>
          <p:cNvPr id="4" name="TekstSylinder 3">
            <a:extLst>
              <a:ext uri="{FF2B5EF4-FFF2-40B4-BE49-F238E27FC236}">
                <a16:creationId xmlns:a16="http://schemas.microsoft.com/office/drawing/2014/main" id="{970D9F69-ED01-4F3D-AE44-576DDD729C22}"/>
              </a:ext>
            </a:extLst>
          </p:cNvPr>
          <p:cNvSpPr txBox="1"/>
          <p:nvPr/>
        </p:nvSpPr>
        <p:spPr>
          <a:xfrm flipH="1">
            <a:off x="3556688" y="4402196"/>
            <a:ext cx="12954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/>
              <a:t>Jesus </a:t>
            </a:r>
          </a:p>
        </p:txBody>
      </p:sp>
      <p:sp>
        <p:nvSpPr>
          <p:cNvPr id="5" name="TekstSylinder 4">
            <a:extLst>
              <a:ext uri="{FF2B5EF4-FFF2-40B4-BE49-F238E27FC236}">
                <a16:creationId xmlns:a16="http://schemas.microsoft.com/office/drawing/2014/main" id="{D640E905-2A92-4175-94B2-EC56D292C67E}"/>
              </a:ext>
            </a:extLst>
          </p:cNvPr>
          <p:cNvSpPr txBox="1"/>
          <p:nvPr/>
        </p:nvSpPr>
        <p:spPr>
          <a:xfrm>
            <a:off x="5750560" y="975360"/>
            <a:ext cx="1209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/>
              <a:t>Faderen</a:t>
            </a:r>
          </a:p>
        </p:txBody>
      </p:sp>
    </p:spTree>
    <p:extLst>
      <p:ext uri="{BB962C8B-B14F-4D97-AF65-F5344CB8AC3E}">
        <p14:creationId xmlns:p14="http://schemas.microsoft.com/office/powerpoint/2010/main" val="11898836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kebent trekant 1">
            <a:extLst>
              <a:ext uri="{FF2B5EF4-FFF2-40B4-BE49-F238E27FC236}">
                <a16:creationId xmlns:a16="http://schemas.microsoft.com/office/drawing/2014/main" id="{A1D13800-91B5-4BD9-BA22-91B9129ED5F7}"/>
              </a:ext>
            </a:extLst>
          </p:cNvPr>
          <p:cNvSpPr/>
          <p:nvPr/>
        </p:nvSpPr>
        <p:spPr>
          <a:xfrm>
            <a:off x="5665509" y="273377"/>
            <a:ext cx="1649691" cy="1206631"/>
          </a:xfrm>
          <a:prstGeom prst="triangle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nb-NO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Gud</a:t>
            </a:r>
          </a:p>
        </p:txBody>
      </p:sp>
      <p:pic>
        <p:nvPicPr>
          <p:cNvPr id="4" name="Grafikk 3" descr="Mann">
            <a:extLst>
              <a:ext uri="{FF2B5EF4-FFF2-40B4-BE49-F238E27FC236}">
                <a16:creationId xmlns:a16="http://schemas.microsoft.com/office/drawing/2014/main" id="{7E528614-AD5C-4BBF-BD31-AD749FB0863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955972" y="2494312"/>
            <a:ext cx="1068763" cy="1068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95916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kebent trekant 1">
            <a:extLst>
              <a:ext uri="{FF2B5EF4-FFF2-40B4-BE49-F238E27FC236}">
                <a16:creationId xmlns:a16="http://schemas.microsoft.com/office/drawing/2014/main" id="{A1D13800-91B5-4BD9-BA22-91B9129ED5F7}"/>
              </a:ext>
            </a:extLst>
          </p:cNvPr>
          <p:cNvSpPr/>
          <p:nvPr/>
        </p:nvSpPr>
        <p:spPr>
          <a:xfrm>
            <a:off x="5665509" y="273377"/>
            <a:ext cx="1649691" cy="1206631"/>
          </a:xfrm>
          <a:prstGeom prst="triangle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nb-NO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Gud</a:t>
            </a:r>
          </a:p>
        </p:txBody>
      </p:sp>
      <p:pic>
        <p:nvPicPr>
          <p:cNvPr id="4" name="Grafikk 3" descr="Mann">
            <a:extLst>
              <a:ext uri="{FF2B5EF4-FFF2-40B4-BE49-F238E27FC236}">
                <a16:creationId xmlns:a16="http://schemas.microsoft.com/office/drawing/2014/main" id="{7E528614-AD5C-4BBF-BD31-AD749FB0863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955972" y="2494312"/>
            <a:ext cx="1068763" cy="1068763"/>
          </a:xfrm>
          <a:prstGeom prst="rect">
            <a:avLst/>
          </a:prstGeom>
        </p:spPr>
      </p:pic>
      <p:pic>
        <p:nvPicPr>
          <p:cNvPr id="8" name="Grafikk 7" descr="Gruppe">
            <a:extLst>
              <a:ext uri="{FF2B5EF4-FFF2-40B4-BE49-F238E27FC236}">
                <a16:creationId xmlns:a16="http://schemas.microsoft.com/office/drawing/2014/main" id="{1B20FCA1-4616-4DF2-A998-6A73AD26AB4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659960" y="2200717"/>
            <a:ext cx="1655951" cy="1655951"/>
          </a:xfrm>
          <a:prstGeom prst="rect">
            <a:avLst/>
          </a:prstGeom>
        </p:spPr>
      </p:pic>
      <p:pic>
        <p:nvPicPr>
          <p:cNvPr id="9" name="Grafikk 8" descr="Gruppe">
            <a:extLst>
              <a:ext uri="{FF2B5EF4-FFF2-40B4-BE49-F238E27FC236}">
                <a16:creationId xmlns:a16="http://schemas.microsoft.com/office/drawing/2014/main" id="{DB54BB40-37E6-4BD6-AA38-4C96E5BC8FF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664796" y="2200717"/>
            <a:ext cx="1655951" cy="16559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40322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kebent trekant 1">
            <a:extLst>
              <a:ext uri="{FF2B5EF4-FFF2-40B4-BE49-F238E27FC236}">
                <a16:creationId xmlns:a16="http://schemas.microsoft.com/office/drawing/2014/main" id="{A1D13800-91B5-4BD9-BA22-91B9129ED5F7}"/>
              </a:ext>
            </a:extLst>
          </p:cNvPr>
          <p:cNvSpPr/>
          <p:nvPr/>
        </p:nvSpPr>
        <p:spPr>
          <a:xfrm>
            <a:off x="5665509" y="273377"/>
            <a:ext cx="1649691" cy="1206631"/>
          </a:xfrm>
          <a:prstGeom prst="triangle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nb-NO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Gud</a:t>
            </a:r>
          </a:p>
        </p:txBody>
      </p:sp>
      <p:pic>
        <p:nvPicPr>
          <p:cNvPr id="4" name="Grafikk 3" descr="Mann">
            <a:extLst>
              <a:ext uri="{FF2B5EF4-FFF2-40B4-BE49-F238E27FC236}">
                <a16:creationId xmlns:a16="http://schemas.microsoft.com/office/drawing/2014/main" id="{7E528614-AD5C-4BBF-BD31-AD749FB0863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955972" y="2494312"/>
            <a:ext cx="1068763" cy="1068763"/>
          </a:xfrm>
          <a:prstGeom prst="rect">
            <a:avLst/>
          </a:prstGeom>
        </p:spPr>
      </p:pic>
      <p:pic>
        <p:nvPicPr>
          <p:cNvPr id="8" name="Grafikk 7" descr="Gruppe">
            <a:extLst>
              <a:ext uri="{FF2B5EF4-FFF2-40B4-BE49-F238E27FC236}">
                <a16:creationId xmlns:a16="http://schemas.microsoft.com/office/drawing/2014/main" id="{1B20FCA1-4616-4DF2-A998-6A73AD26AB4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985004" y="2200716"/>
            <a:ext cx="1655951" cy="1655951"/>
          </a:xfrm>
          <a:prstGeom prst="rect">
            <a:avLst/>
          </a:prstGeom>
        </p:spPr>
      </p:pic>
      <p:pic>
        <p:nvPicPr>
          <p:cNvPr id="9" name="Grafikk 8" descr="Gruppe">
            <a:extLst>
              <a:ext uri="{FF2B5EF4-FFF2-40B4-BE49-F238E27FC236}">
                <a16:creationId xmlns:a16="http://schemas.microsoft.com/office/drawing/2014/main" id="{DB54BB40-37E6-4BD6-AA38-4C96E5BC8FF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664796" y="2200717"/>
            <a:ext cx="1655951" cy="1655951"/>
          </a:xfrm>
          <a:prstGeom prst="rect">
            <a:avLst/>
          </a:prstGeom>
        </p:spPr>
      </p:pic>
      <p:pic>
        <p:nvPicPr>
          <p:cNvPr id="7" name="Grafikk 6" descr="Sau">
            <a:extLst>
              <a:ext uri="{FF2B5EF4-FFF2-40B4-BE49-F238E27FC236}">
                <a16:creationId xmlns:a16="http://schemas.microsoft.com/office/drawing/2014/main" id="{586EDB26-DF49-4D1A-AA78-67CF6EE8CFE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5421420" y="5240357"/>
            <a:ext cx="914400" cy="914400"/>
          </a:xfrm>
          <a:prstGeom prst="rect">
            <a:avLst/>
          </a:prstGeom>
        </p:spPr>
      </p:pic>
      <p:pic>
        <p:nvPicPr>
          <p:cNvPr id="11" name="Grafikk 10" descr="Ku">
            <a:extLst>
              <a:ext uri="{FF2B5EF4-FFF2-40B4-BE49-F238E27FC236}">
                <a16:creationId xmlns:a16="http://schemas.microsoft.com/office/drawing/2014/main" id="{97B98CFC-4F61-40B7-B1C6-6F39BB53780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6300657" y="5240357"/>
            <a:ext cx="914400" cy="914400"/>
          </a:xfrm>
          <a:prstGeom prst="rect">
            <a:avLst/>
          </a:prstGeom>
        </p:spPr>
      </p:pic>
      <p:pic>
        <p:nvPicPr>
          <p:cNvPr id="15" name="Grafikk 14" descr="Løvtre">
            <a:extLst>
              <a:ext uri="{FF2B5EF4-FFF2-40B4-BE49-F238E27FC236}">
                <a16:creationId xmlns:a16="http://schemas.microsoft.com/office/drawing/2014/main" id="{9A362638-F544-4497-AE54-92F22C1D0D6D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4616351" y="5173410"/>
            <a:ext cx="914400" cy="914400"/>
          </a:xfrm>
          <a:prstGeom prst="rect">
            <a:avLst/>
          </a:prstGeom>
        </p:spPr>
      </p:pic>
      <p:pic>
        <p:nvPicPr>
          <p:cNvPr id="17" name="Grafikk 16" descr="Plante">
            <a:extLst>
              <a:ext uri="{FF2B5EF4-FFF2-40B4-BE49-F238E27FC236}">
                <a16:creationId xmlns:a16="http://schemas.microsoft.com/office/drawing/2014/main" id="{4F8EBD84-FBBB-48C1-A44F-A6223FD7520E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7019388" y="5173410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942870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ema">
  <a:themeElements>
    <a:clrScheme name="Children Happy">
      <a:dk1>
        <a:srgbClr val="595959"/>
      </a:dk1>
      <a:lt1>
        <a:sysClr val="window" lastClr="FFFFFF"/>
      </a:lt1>
      <a:dk2>
        <a:srgbClr val="000000"/>
      </a:dk2>
      <a:lt2>
        <a:srgbClr val="DDDDDD"/>
      </a:lt2>
      <a:accent1>
        <a:srgbClr val="A6B727"/>
      </a:accent1>
      <a:accent2>
        <a:srgbClr val="DF5327"/>
      </a:accent2>
      <a:accent3>
        <a:srgbClr val="FE9E00"/>
      </a:accent3>
      <a:accent4>
        <a:srgbClr val="418AB3"/>
      </a:accent4>
      <a:accent5>
        <a:srgbClr val="D9D66D"/>
      </a:accent5>
      <a:accent6>
        <a:srgbClr val="838383"/>
      </a:accent6>
      <a:hlink>
        <a:srgbClr val="F59E00"/>
      </a:hlink>
      <a:folHlink>
        <a:srgbClr val="B2B2B2"/>
      </a:folHlink>
    </a:clrScheme>
    <a:fontScheme name="Euphemia">
      <a:majorFont>
        <a:latin typeface="Euphemia"/>
        <a:ea typeface=""/>
        <a:cs typeface=""/>
      </a:majorFont>
      <a:minorFont>
        <a:latin typeface="Euphemi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-tema">
  <a:themeElements>
    <a:clrScheme name="Children Happy">
      <a:dk1>
        <a:srgbClr val="595959"/>
      </a:dk1>
      <a:lt1>
        <a:sysClr val="window" lastClr="FFFFFF"/>
      </a:lt1>
      <a:dk2>
        <a:srgbClr val="000000"/>
      </a:dk2>
      <a:lt2>
        <a:srgbClr val="DDDDDD"/>
      </a:lt2>
      <a:accent1>
        <a:srgbClr val="A6B727"/>
      </a:accent1>
      <a:accent2>
        <a:srgbClr val="DF5327"/>
      </a:accent2>
      <a:accent3>
        <a:srgbClr val="FE9E00"/>
      </a:accent3>
      <a:accent4>
        <a:srgbClr val="418AB3"/>
      </a:accent4>
      <a:accent5>
        <a:srgbClr val="D9D66D"/>
      </a:accent5>
      <a:accent6>
        <a:srgbClr val="838383"/>
      </a:accent6>
      <a:hlink>
        <a:srgbClr val="F59E00"/>
      </a:hlink>
      <a:folHlink>
        <a:srgbClr val="B2B2B2"/>
      </a:folHlink>
    </a:clrScheme>
    <a:fontScheme name="Euphemia">
      <a:majorFont>
        <a:latin typeface="Euphemia"/>
        <a:ea typeface=""/>
        <a:cs typeface=""/>
      </a:majorFont>
      <a:minorFont>
        <a:latin typeface="Euphemi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704062B219957942952D586E77B8D2BB" ma:contentTypeVersion="4" ma:contentTypeDescription="Opprett et nytt dokument." ma:contentTypeScope="" ma:versionID="d5ea5c6db85e507380d25d570a3c8408">
  <xsd:schema xmlns:xsd="http://www.w3.org/2001/XMLSchema" xmlns:xs="http://www.w3.org/2001/XMLSchema" xmlns:p="http://schemas.microsoft.com/office/2006/metadata/properties" xmlns:ns2="f670e70a-80f1-4728-8ed6-53557a3e644d" targetNamespace="http://schemas.microsoft.com/office/2006/metadata/properties" ma:root="true" ma:fieldsID="69e5053b3e8271ba99eaf2a4a4f354df" ns2:_="">
    <xsd:import namespace="f670e70a-80f1-4728-8ed6-53557a3e644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670e70a-80f1-4728-8ed6-53557a3e644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nholdstype"/>
        <xsd:element ref="dc:title" minOccurs="0" maxOccurs="1" ma:index="4" ma:displayName="Tit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9D5095D9-C6C2-4007-B498-1CBBE758F60C}"/>
</file>

<file path=customXml/itemProps2.xml><?xml version="1.0" encoding="utf-8"?>
<ds:datastoreItem xmlns:ds="http://schemas.openxmlformats.org/officeDocument/2006/customXml" ds:itemID="{F532EEF8-90F8-4802-A868-FDCE9A8BFEE3}"/>
</file>

<file path=customXml/itemProps3.xml><?xml version="1.0" encoding="utf-8"?>
<ds:datastoreItem xmlns:ds="http://schemas.openxmlformats.org/officeDocument/2006/customXml" ds:itemID="{E58A55C7-0A9A-4A0C-AA07-22DBC46E1BFF}"/>
</file>

<file path=docProps/app.xml><?xml version="1.0" encoding="utf-8"?>
<Properties xmlns="http://schemas.openxmlformats.org/officeDocument/2006/extended-properties" xmlns:vt="http://schemas.openxmlformats.org/officeDocument/2006/docPropsVTypes">
  <Application>Microsoft Office PowerPoint</Application>
  <PresentationFormat>Widescreen</PresentationFormat>
  <Slides>4</Slides>
  <Notes>4</Notes>
  <HiddenSlides>0</Hidden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Office-tema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revision>1</cp:revision>
  <dcterms:modified xsi:type="dcterms:W3CDTF">2018-05-02T13:07:28Z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0x010100704062B219957942952D586E77B8D2BB</vt:lpwstr>
  </property>
</Properties>
</file>