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changesInfos/changesInfo1.xml" ContentType="application/vnd.ms-powerpoint.changesinfo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unn Bergo Aarvik" userId="S::jaarvik@nlm.no::65fe6f9b-e160-4956-ba75-5945fd282e92" providerId="AD" clId="Web-{8E20493D-02DF-4138-84F5-D2868246F699}"/>
    <pc:docChg chg="modSld">
      <pc:chgData name="Jorunn Bergo Aarvik" userId="S::jaarvik@nlm.no::65fe6f9b-e160-4956-ba75-5945fd282e92" providerId="AD" clId="Web-{8E20493D-02DF-4138-84F5-D2868246F699}" dt="2018-04-20T11:48:20.687" v="5"/>
      <pc:docMkLst>
        <pc:docMk/>
      </pc:docMkLst>
      <pc:sldChg chg="modSp">
        <pc:chgData name="Jorunn Bergo Aarvik" userId="S::jaarvik@nlm.no::65fe6f9b-e160-4956-ba75-5945fd282e92" providerId="AD" clId="Web-{8E20493D-02DF-4138-84F5-D2868246F699}" dt="2018-04-20T11:48:20.687" v="5"/>
        <pc:sldMkLst>
          <pc:docMk/>
          <pc:sldMk cId="1985165535" sldId="256"/>
        </pc:sldMkLst>
        <pc:spChg chg="mod">
          <ac:chgData name="Jorunn Bergo Aarvik" userId="S::jaarvik@nlm.no::65fe6f9b-e160-4956-ba75-5945fd282e92" providerId="AD" clId="Web-{8E20493D-02DF-4138-84F5-D2868246F699}" dt="2018-04-20T11:48:05.670" v="2"/>
          <ac:spMkLst>
            <pc:docMk/>
            <pc:sldMk cId="1985165535" sldId="256"/>
            <ac:spMk id="5" creationId="{00000000-0000-0000-0000-000000000000}"/>
          </ac:spMkLst>
        </pc:spChg>
        <pc:picChg chg="mod">
          <ac:chgData name="Jorunn Bergo Aarvik" userId="S::jaarvik@nlm.no::65fe6f9b-e160-4956-ba75-5945fd282e92" providerId="AD" clId="Web-{8E20493D-02DF-4138-84F5-D2868246F699}" dt="2018-04-20T11:48:20.687" v="5"/>
          <ac:picMkLst>
            <pc:docMk/>
            <pc:sldMk cId="1985165535" sldId="256"/>
            <ac:picMk id="6" creationId="{00000000-0000-0000-0000-000000000000}"/>
          </ac:picMkLst>
        </pc:picChg>
      </pc:sldChg>
    </pc:docChg>
  </pc:docChgLst>
  <pc:docChgLst>
    <pc:chgData name="Jorunn Bergo Aarvik" userId="S::jaarvik@nlm.no::65fe6f9b-e160-4956-ba75-5945fd282e92" providerId="AD" clId="Web-{884DEDC6-A6D6-4E81-95F3-DE20E3452709}"/>
    <pc:docChg chg="modSld">
      <pc:chgData name="Jorunn Bergo Aarvik" userId="S::jaarvik@nlm.no::65fe6f9b-e160-4956-ba75-5945fd282e92" providerId="AD" clId="Web-{884DEDC6-A6D6-4E81-95F3-DE20E3452709}" dt="2018-04-19T12:29:57.880" v="0"/>
      <pc:docMkLst>
        <pc:docMk/>
      </pc:docMkLst>
      <pc:sldChg chg="modSp">
        <pc:chgData name="Jorunn Bergo Aarvik" userId="S::jaarvik@nlm.no::65fe6f9b-e160-4956-ba75-5945fd282e92" providerId="AD" clId="Web-{884DEDC6-A6D6-4E81-95F3-DE20E3452709}" dt="2018-04-19T12:29:57.880" v="0"/>
        <pc:sldMkLst>
          <pc:docMk/>
          <pc:sldMk cId="1985165535" sldId="256"/>
        </pc:sldMkLst>
        <pc:picChg chg="mod">
          <ac:chgData name="Jorunn Bergo Aarvik" userId="S::jaarvik@nlm.no::65fe6f9b-e160-4956-ba75-5945fd282e92" providerId="AD" clId="Web-{884DEDC6-A6D6-4E81-95F3-DE20E3452709}" dt="2018-04-19T12:29:57.880" v="0"/>
          <ac:picMkLst>
            <pc:docMk/>
            <pc:sldMk cId="1985165535" sldId="256"/>
            <ac:picMk id="6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51479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03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91655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8840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77790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39576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50677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74597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69678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49163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3810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87228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bing.com/images/search?q=holy+trinity+icon&amp;view=detailv2&amp;&amp;id=8A5911888E4E580C1A4DDF103ABAC255A47B8B81&amp;selectedIndex=2&amp;ccid=4LnXqlhl&amp;simid=608049279697945697&amp;thid=OIP.Me0b9d7aa58659734b57a04131e0a9f16H0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z="2400" dirty="0"/>
              <a:t>Andrei </a:t>
            </a:r>
            <a:r>
              <a:rPr lang="nb-NO" sz="2400" dirty="0" err="1"/>
              <a:t>Rubljov</a:t>
            </a:r>
            <a:r>
              <a:rPr lang="nb-NO" sz="2400" dirty="0"/>
              <a:t>: Den hellige treenighet (1425)</a:t>
            </a:r>
          </a:p>
        </p:txBody>
      </p:sp>
      <p:pic>
        <p:nvPicPr>
          <p:cNvPr id="6" name="Bilde 5" descr="http://tse1.mm.bing.net/th?&amp;id=OIP.Me0b9d7aa58659734b57a04131e0a9f16H0&amp;w=300&amp;h=300&amp;c=0&amp;pid=1.9&amp;rs=0&amp;p=0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839" y="1168239"/>
            <a:ext cx="4824536" cy="5212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5165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04062B219957942952D586E77B8D2BB" ma:contentTypeVersion="4" ma:contentTypeDescription="Opprett et nytt dokument." ma:contentTypeScope="" ma:versionID="d5ea5c6db85e507380d25d570a3c8408">
  <xsd:schema xmlns:xsd="http://www.w3.org/2001/XMLSchema" xmlns:xs="http://www.w3.org/2001/XMLSchema" xmlns:p="http://schemas.microsoft.com/office/2006/metadata/properties" xmlns:ns2="f670e70a-80f1-4728-8ed6-53557a3e644d" targetNamespace="http://schemas.microsoft.com/office/2006/metadata/properties" ma:root="true" ma:fieldsID="69e5053b3e8271ba99eaf2a4a4f354df" ns2:_="">
    <xsd:import namespace="f670e70a-80f1-4728-8ed6-53557a3e6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70e70a-80f1-4728-8ed6-53557a3e64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AD74CE4-1DEA-4669-8558-4014C6E57536}"/>
</file>

<file path=customXml/itemProps2.xml><?xml version="1.0" encoding="utf-8"?>
<ds:datastoreItem xmlns:ds="http://schemas.openxmlformats.org/officeDocument/2006/customXml" ds:itemID="{C4E6E7F2-F898-4710-8B56-815B82866EFF}"/>
</file>

<file path=customXml/itemProps3.xml><?xml version="1.0" encoding="utf-8"?>
<ds:datastoreItem xmlns:ds="http://schemas.openxmlformats.org/officeDocument/2006/customXml" ds:itemID="{904311BD-2CF1-42B5-846F-9B1DD47D15F5}"/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</Words>
  <Application>Microsoft Office PowerPoint</Application>
  <PresentationFormat>Skjermfremvisning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2" baseType="lpstr">
      <vt:lpstr>Office-tema</vt:lpstr>
      <vt:lpstr>Andrei Rubljov: Den hellige treenighet (1425)</vt:lpstr>
    </vt:vector>
  </TitlesOfParts>
  <Company>NLM IKT Service 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Andrei Rublov: Den hellige treenighet (1425)</dc:title>
  <dc:creator>Jorunn Bergo Aarvik</dc:creator>
  <cp:lastModifiedBy>Jorunn Bergo Aarvik</cp:lastModifiedBy>
  <cp:revision>5</cp:revision>
  <dcterms:created xsi:type="dcterms:W3CDTF">2015-09-10T08:52:57Z</dcterms:created>
  <dcterms:modified xsi:type="dcterms:W3CDTF">2018-04-20T11:48:41Z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0x010100704062B219957942952D586E77B8D2BB</vt:lpwstr>
  </property>
</Properties>
</file>