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7" r:id="rId5"/>
    <p:sldId id="259" r:id="rId6"/>
    <p:sldId id="260" r:id="rId7"/>
    <p:sldId id="261" r:id="rId8"/>
    <p:sldId id="267" r:id="rId9"/>
    <p:sldId id="268" r:id="rId10"/>
    <p:sldId id="269" r:id="rId11"/>
    <p:sldId id="270" r:id="rId12"/>
    <p:sldId id="273" r:id="rId13"/>
    <p:sldId id="274" r:id="rId14"/>
    <p:sldId id="258" r:id="rId15"/>
    <p:sldId id="275" r:id="rId16"/>
    <p:sldId id="276" r:id="rId17"/>
    <p:sldId id="277" r:id="rId18"/>
    <p:sldId id="278" r:id="rId19"/>
    <p:sldId id="263" r:id="rId20"/>
    <p:sldId id="264" r:id="rId2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4C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CF4CD3-A283-4178-9133-F928467C2157}" v="74" dt="2019-10-04T06:50:09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rid Slettebø" userId="65215437-796a-4dff-b515-98e0a587fbc7" providerId="ADAL" clId="{B2CF4CD3-A283-4178-9133-F928467C2157}"/>
    <pc:docChg chg="custSel addSld delSld modSld">
      <pc:chgData name="Turid Slettebø" userId="65215437-796a-4dff-b515-98e0a587fbc7" providerId="ADAL" clId="{B2CF4CD3-A283-4178-9133-F928467C2157}" dt="2019-10-04T06:56:12.908" v="30" actId="478"/>
      <pc:docMkLst>
        <pc:docMk/>
      </pc:docMkLst>
      <pc:sldChg chg="addSp delSp modSp">
        <pc:chgData name="Turid Slettebø" userId="65215437-796a-4dff-b515-98e0a587fbc7" providerId="ADAL" clId="{B2CF4CD3-A283-4178-9133-F928467C2157}" dt="2019-10-04T06:55:07.698" v="28" actId="14100"/>
        <pc:sldMkLst>
          <pc:docMk/>
          <pc:sldMk cId="2062683449" sldId="257"/>
        </pc:sldMkLst>
        <pc:spChg chg="mod">
          <ac:chgData name="Turid Slettebø" userId="65215437-796a-4dff-b515-98e0a587fbc7" providerId="ADAL" clId="{B2CF4CD3-A283-4178-9133-F928467C2157}" dt="2019-10-04T06:54:57.166" v="26" actId="1076"/>
          <ac:spMkLst>
            <pc:docMk/>
            <pc:sldMk cId="2062683449" sldId="257"/>
            <ac:spMk id="2" creationId="{5B41ADAF-D536-43D0-B913-7C2739EC2F5B}"/>
          </ac:spMkLst>
        </pc:spChg>
        <pc:spChg chg="mod">
          <ac:chgData name="Turid Slettebø" userId="65215437-796a-4dff-b515-98e0a587fbc7" providerId="ADAL" clId="{B2CF4CD3-A283-4178-9133-F928467C2157}" dt="2019-10-04T06:54:26.506" v="22" actId="14100"/>
          <ac:spMkLst>
            <pc:docMk/>
            <pc:sldMk cId="2062683449" sldId="257"/>
            <ac:spMk id="4" creationId="{D9462F31-5836-4510-9336-33ED62016AE4}"/>
          </ac:spMkLst>
        </pc:spChg>
        <pc:spChg chg="mod">
          <ac:chgData name="Turid Slettebø" userId="65215437-796a-4dff-b515-98e0a587fbc7" providerId="ADAL" clId="{B2CF4CD3-A283-4178-9133-F928467C2157}" dt="2019-10-04T06:54:16.677" v="21" actId="1076"/>
          <ac:spMkLst>
            <pc:docMk/>
            <pc:sldMk cId="2062683449" sldId="257"/>
            <ac:spMk id="5" creationId="{D0D1F1CE-4613-45E7-8866-5A128AD01240}"/>
          </ac:spMkLst>
        </pc:spChg>
        <pc:spChg chg="mod">
          <ac:chgData name="Turid Slettebø" userId="65215437-796a-4dff-b515-98e0a587fbc7" providerId="ADAL" clId="{B2CF4CD3-A283-4178-9133-F928467C2157}" dt="2019-10-04T06:55:07.698" v="28" actId="14100"/>
          <ac:spMkLst>
            <pc:docMk/>
            <pc:sldMk cId="2062683449" sldId="257"/>
            <ac:spMk id="6" creationId="{FDEFCFC2-E9D8-4D3D-AC60-7C3D4993AAB0}"/>
          </ac:spMkLst>
        </pc:spChg>
        <pc:picChg chg="add mod">
          <ac:chgData name="Turid Slettebø" userId="65215437-796a-4dff-b515-98e0a587fbc7" providerId="ADAL" clId="{B2CF4CD3-A283-4178-9133-F928467C2157}" dt="2019-10-04T06:50:09.190" v="14" actId="167"/>
          <ac:picMkLst>
            <pc:docMk/>
            <pc:sldMk cId="2062683449" sldId="257"/>
            <ac:picMk id="7" creationId="{A120EDFD-6E16-451D-9324-D836021BDFBE}"/>
          </ac:picMkLst>
        </pc:picChg>
        <pc:picChg chg="del">
          <ac:chgData name="Turid Slettebø" userId="65215437-796a-4dff-b515-98e0a587fbc7" providerId="ADAL" clId="{B2CF4CD3-A283-4178-9133-F928467C2157}" dt="2019-10-04T06:49:37.502" v="6" actId="478"/>
          <ac:picMkLst>
            <pc:docMk/>
            <pc:sldMk cId="2062683449" sldId="257"/>
            <ac:picMk id="1028" creationId="{E620F11A-17A1-4663-9FDD-07F0A58AFCDF}"/>
          </ac:picMkLst>
        </pc:picChg>
      </pc:sldChg>
      <pc:sldChg chg="addSp delSp modSp">
        <pc:chgData name="Turid Slettebø" userId="65215437-796a-4dff-b515-98e0a587fbc7" providerId="ADAL" clId="{B2CF4CD3-A283-4178-9133-F928467C2157}" dt="2019-10-04T06:48:26.441" v="4"/>
        <pc:sldMkLst>
          <pc:docMk/>
          <pc:sldMk cId="3746927369" sldId="259"/>
        </pc:sldMkLst>
        <pc:spChg chg="add del mod">
          <ac:chgData name="Turid Slettebø" userId="65215437-796a-4dff-b515-98e0a587fbc7" providerId="ADAL" clId="{B2CF4CD3-A283-4178-9133-F928467C2157}" dt="2019-10-04T06:48:26.441" v="4"/>
          <ac:spMkLst>
            <pc:docMk/>
            <pc:sldMk cId="3746927369" sldId="259"/>
            <ac:spMk id="2" creationId="{E6CE5AB6-E74E-4FCE-A198-98896DFCF41B}"/>
          </ac:spMkLst>
        </pc:spChg>
      </pc:sldChg>
      <pc:sldChg chg="addSp delSp modSp">
        <pc:chgData name="Turid Slettebø" userId="65215437-796a-4dff-b515-98e0a587fbc7" providerId="ADAL" clId="{B2CF4CD3-A283-4178-9133-F928467C2157}" dt="2019-10-04T06:56:12.908" v="30" actId="478"/>
        <pc:sldMkLst>
          <pc:docMk/>
          <pc:sldMk cId="940474665" sldId="260"/>
        </pc:sldMkLst>
        <pc:spChg chg="add mod">
          <ac:chgData name="Turid Slettebø" userId="65215437-796a-4dff-b515-98e0a587fbc7" providerId="ADAL" clId="{B2CF4CD3-A283-4178-9133-F928467C2157}" dt="2019-10-04T06:56:12.908" v="30" actId="478"/>
          <ac:spMkLst>
            <pc:docMk/>
            <pc:sldMk cId="940474665" sldId="260"/>
            <ac:spMk id="5" creationId="{7219973E-6061-4062-AAF2-76637891BE94}"/>
          </ac:spMkLst>
        </pc:spChg>
        <pc:spChg chg="del">
          <ac:chgData name="Turid Slettebø" userId="65215437-796a-4dff-b515-98e0a587fbc7" providerId="ADAL" clId="{B2CF4CD3-A283-4178-9133-F928467C2157}" dt="2019-10-04T06:56:12.908" v="30" actId="478"/>
          <ac:spMkLst>
            <pc:docMk/>
            <pc:sldMk cId="940474665" sldId="260"/>
            <ac:spMk id="8" creationId="{000A2D4F-467B-4830-A2E5-93554D9705F1}"/>
          </ac:spMkLst>
        </pc:spChg>
      </pc:sldChg>
      <pc:sldChg chg="del">
        <pc:chgData name="Turid Slettebø" userId="65215437-796a-4dff-b515-98e0a587fbc7" providerId="ADAL" clId="{B2CF4CD3-A283-4178-9133-F928467C2157}" dt="2019-10-04T06:47:38.531" v="1" actId="47"/>
        <pc:sldMkLst>
          <pc:docMk/>
          <pc:sldMk cId="3317785234" sldId="262"/>
        </pc:sldMkLst>
      </pc:sldChg>
      <pc:sldChg chg="modSp">
        <pc:chgData name="Turid Slettebø" userId="65215437-796a-4dff-b515-98e0a587fbc7" providerId="ADAL" clId="{B2CF4CD3-A283-4178-9133-F928467C2157}" dt="2019-10-04T06:49:03.157" v="5" actId="14100"/>
        <pc:sldMkLst>
          <pc:docMk/>
          <pc:sldMk cId="0" sldId="264"/>
        </pc:sldMkLst>
        <pc:picChg chg="mod">
          <ac:chgData name="Turid Slettebø" userId="65215437-796a-4dff-b515-98e0a587fbc7" providerId="ADAL" clId="{B2CF4CD3-A283-4178-9133-F928467C2157}" dt="2019-10-04T06:49:03.157" v="5" actId="14100"/>
          <ac:picMkLst>
            <pc:docMk/>
            <pc:sldMk cId="0" sldId="264"/>
            <ac:picMk id="3" creationId="{593354B5-A0FC-4D53-9FD7-B9585AD54FFC}"/>
          </ac:picMkLst>
        </pc:picChg>
      </pc:sldChg>
      <pc:sldChg chg="delSp modSp add del">
        <pc:chgData name="Turid Slettebø" userId="65215437-796a-4dff-b515-98e0a587fbc7" providerId="ADAL" clId="{B2CF4CD3-A283-4178-9133-F928467C2157}" dt="2019-10-04T06:55:15.028" v="29" actId="47"/>
        <pc:sldMkLst>
          <pc:docMk/>
          <pc:sldMk cId="1073825341" sldId="279"/>
        </pc:sldMkLst>
        <pc:picChg chg="del mod">
          <ac:chgData name="Turid Slettebø" userId="65215437-796a-4dff-b515-98e0a587fbc7" providerId="ADAL" clId="{B2CF4CD3-A283-4178-9133-F928467C2157}" dt="2019-10-04T06:49:49.876" v="10"/>
          <ac:picMkLst>
            <pc:docMk/>
            <pc:sldMk cId="1073825341" sldId="279"/>
            <ac:picMk id="7169" creationId="{863D70F3-65F2-445A-B3A3-072AE6CA17A0}"/>
          </ac:picMkLst>
        </pc:picChg>
      </pc:sldChg>
    </pc:docChg>
  </pc:docChgLst>
  <pc:docChgLst>
    <pc:chgData name="Turid Slettebø" userId="65215437-796a-4dff-b515-98e0a587fbc7" providerId="ADAL" clId="{77F4D7BD-87F9-489F-AF0A-6AEB853CD1E3}"/>
    <pc:docChg chg="undo custSel mod addSld delSld modSld sldOrd delMainMaster">
      <pc:chgData name="Turid Slettebø" userId="65215437-796a-4dff-b515-98e0a587fbc7" providerId="ADAL" clId="{77F4D7BD-87F9-489F-AF0A-6AEB853CD1E3}" dt="2019-09-10T12:53:54.244" v="130" actId="2696"/>
      <pc:docMkLst>
        <pc:docMk/>
      </pc:docMkLst>
      <pc:sldChg chg="modSp add">
        <pc:chgData name="Turid Slettebø" userId="65215437-796a-4dff-b515-98e0a587fbc7" providerId="ADAL" clId="{77F4D7BD-87F9-489F-AF0A-6AEB853CD1E3}" dt="2019-09-10T11:03:31.723" v="106" actId="732"/>
        <pc:sldMkLst>
          <pc:docMk/>
          <pc:sldMk cId="0" sldId="258"/>
        </pc:sldMkLst>
        <pc:picChg chg="mod">
          <ac:chgData name="Turid Slettebø" userId="65215437-796a-4dff-b515-98e0a587fbc7" providerId="ADAL" clId="{77F4D7BD-87F9-489F-AF0A-6AEB853CD1E3}" dt="2019-09-10T11:03:31.723" v="106" actId="732"/>
          <ac:picMkLst>
            <pc:docMk/>
            <pc:sldMk cId="0" sldId="258"/>
            <ac:picMk id="5121" creationId="{F30D8E69-9B6B-49F7-9A85-5DE3633A5774}"/>
          </ac:picMkLst>
        </pc:picChg>
      </pc:sldChg>
      <pc:sldChg chg="add del">
        <pc:chgData name="Turid Slettebø" userId="65215437-796a-4dff-b515-98e0a587fbc7" providerId="ADAL" clId="{77F4D7BD-87F9-489F-AF0A-6AEB853CD1E3}" dt="2019-09-10T10:21:50.178" v="21" actId="2696"/>
        <pc:sldMkLst>
          <pc:docMk/>
          <pc:sldMk cId="453905109" sldId="258"/>
        </pc:sldMkLst>
      </pc:sldChg>
      <pc:sldChg chg="del">
        <pc:chgData name="Turid Slettebø" userId="65215437-796a-4dff-b515-98e0a587fbc7" providerId="ADAL" clId="{77F4D7BD-87F9-489F-AF0A-6AEB853CD1E3}" dt="2019-09-10T06:21:58.336" v="0" actId="2696"/>
        <pc:sldMkLst>
          <pc:docMk/>
          <pc:sldMk cId="3372108827" sldId="258"/>
        </pc:sldMkLst>
      </pc:sldChg>
      <pc:sldChg chg="del">
        <pc:chgData name="Turid Slettebø" userId="65215437-796a-4dff-b515-98e0a587fbc7" providerId="ADAL" clId="{77F4D7BD-87F9-489F-AF0A-6AEB853CD1E3}" dt="2019-09-10T06:21:59.474" v="1" actId="2696"/>
        <pc:sldMkLst>
          <pc:docMk/>
          <pc:sldMk cId="3186531019" sldId="259"/>
        </pc:sldMkLst>
      </pc:sldChg>
      <pc:sldChg chg="add">
        <pc:chgData name="Turid Slettebø" userId="65215437-796a-4dff-b515-98e0a587fbc7" providerId="ADAL" clId="{77F4D7BD-87F9-489F-AF0A-6AEB853CD1E3}" dt="2019-09-10T06:29:56.721" v="16"/>
        <pc:sldMkLst>
          <pc:docMk/>
          <pc:sldMk cId="3746927369" sldId="259"/>
        </pc:sldMkLst>
      </pc:sldChg>
      <pc:sldChg chg="add">
        <pc:chgData name="Turid Slettebø" userId="65215437-796a-4dff-b515-98e0a587fbc7" providerId="ADAL" clId="{77F4D7BD-87F9-489F-AF0A-6AEB853CD1E3}" dt="2019-09-10T06:29:59.730" v="18"/>
        <pc:sldMkLst>
          <pc:docMk/>
          <pc:sldMk cId="940474665" sldId="260"/>
        </pc:sldMkLst>
      </pc:sldChg>
      <pc:sldChg chg="add">
        <pc:chgData name="Turid Slettebø" userId="65215437-796a-4dff-b515-98e0a587fbc7" providerId="ADAL" clId="{77F4D7BD-87F9-489F-AF0A-6AEB853CD1E3}" dt="2019-09-10T06:30:18.330" v="20"/>
        <pc:sldMkLst>
          <pc:docMk/>
          <pc:sldMk cId="445996841" sldId="261"/>
        </pc:sldMkLst>
      </pc:sldChg>
      <pc:sldChg chg="modSp add ord">
        <pc:chgData name="Turid Slettebø" userId="65215437-796a-4dff-b515-98e0a587fbc7" providerId="ADAL" clId="{77F4D7BD-87F9-489F-AF0A-6AEB853CD1E3}" dt="2019-09-10T10:53:16.732" v="55" actId="20577"/>
        <pc:sldMkLst>
          <pc:docMk/>
          <pc:sldMk cId="3317785234" sldId="262"/>
        </pc:sldMkLst>
        <pc:spChg chg="mod">
          <ac:chgData name="Turid Slettebø" userId="65215437-796a-4dff-b515-98e0a587fbc7" providerId="ADAL" clId="{77F4D7BD-87F9-489F-AF0A-6AEB853CD1E3}" dt="2019-09-10T10:53:16.732" v="55" actId="20577"/>
          <ac:spMkLst>
            <pc:docMk/>
            <pc:sldMk cId="3317785234" sldId="262"/>
            <ac:spMk id="3" creationId="{4BBF6E35-3A5F-494D-B208-2120BCB87513}"/>
          </ac:spMkLst>
        </pc:spChg>
      </pc:sldChg>
      <pc:sldChg chg="modSp add">
        <pc:chgData name="Turid Slettebø" userId="65215437-796a-4dff-b515-98e0a587fbc7" providerId="ADAL" clId="{77F4D7BD-87F9-489F-AF0A-6AEB853CD1E3}" dt="2019-09-10T11:05:27.359" v="120" actId="18131"/>
        <pc:sldMkLst>
          <pc:docMk/>
          <pc:sldMk cId="0" sldId="263"/>
        </pc:sldMkLst>
        <pc:picChg chg="mod">
          <ac:chgData name="Turid Slettebø" userId="65215437-796a-4dff-b515-98e0a587fbc7" providerId="ADAL" clId="{77F4D7BD-87F9-489F-AF0A-6AEB853CD1E3}" dt="2019-09-10T11:05:27.359" v="120" actId="18131"/>
          <ac:picMkLst>
            <pc:docMk/>
            <pc:sldMk cId="0" sldId="263"/>
            <ac:picMk id="10241" creationId="{E06E414A-B3C3-48BE-990D-01149C69AB54}"/>
          </ac:picMkLst>
        </pc:picChg>
      </pc:sldChg>
      <pc:sldChg chg="addSp modSp add mod setBg">
        <pc:chgData name="Turid Slettebø" userId="65215437-796a-4dff-b515-98e0a587fbc7" providerId="ADAL" clId="{77F4D7BD-87F9-489F-AF0A-6AEB853CD1E3}" dt="2019-09-10T12:53:52.007" v="129"/>
        <pc:sldMkLst>
          <pc:docMk/>
          <pc:sldMk cId="0" sldId="264"/>
        </pc:sldMkLst>
        <pc:picChg chg="add">
          <ac:chgData name="Turid Slettebø" userId="65215437-796a-4dff-b515-98e0a587fbc7" providerId="ADAL" clId="{77F4D7BD-87F9-489F-AF0A-6AEB853CD1E3}" dt="2019-09-10T12:53:52.007" v="129"/>
          <ac:picMkLst>
            <pc:docMk/>
            <pc:sldMk cId="0" sldId="264"/>
            <ac:picMk id="3" creationId="{593354B5-A0FC-4D53-9FD7-B9585AD54FFC}"/>
          </ac:picMkLst>
        </pc:picChg>
        <pc:picChg chg="mod">
          <ac:chgData name="Turid Slettebø" userId="65215437-796a-4dff-b515-98e0a587fbc7" providerId="ADAL" clId="{77F4D7BD-87F9-489F-AF0A-6AEB853CD1E3}" dt="2019-09-10T11:05:34.634" v="121" actId="26606"/>
          <ac:picMkLst>
            <pc:docMk/>
            <pc:sldMk cId="0" sldId="264"/>
            <ac:picMk id="11265" creationId="{866A13B7-4146-4BE3-AAAC-FBC3F682B2B6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0:02.267" v="60" actId="26606"/>
        <pc:sldMkLst>
          <pc:docMk/>
          <pc:sldMk cId="0" sldId="267"/>
        </pc:sldMkLst>
        <pc:picChg chg="mod">
          <ac:chgData name="Turid Slettebø" userId="65215437-796a-4dff-b515-98e0a587fbc7" providerId="ADAL" clId="{77F4D7BD-87F9-489F-AF0A-6AEB853CD1E3}" dt="2019-09-10T11:00:02.267" v="60" actId="26606"/>
          <ac:picMkLst>
            <pc:docMk/>
            <pc:sldMk cId="0" sldId="267"/>
            <ac:picMk id="25601" creationId="{755B2675-FFD8-4F28-854B-306EFF6A7C90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0:14.843" v="63" actId="26606"/>
        <pc:sldMkLst>
          <pc:docMk/>
          <pc:sldMk cId="0" sldId="268"/>
        </pc:sldMkLst>
        <pc:picChg chg="mod">
          <ac:chgData name="Turid Slettebø" userId="65215437-796a-4dff-b515-98e0a587fbc7" providerId="ADAL" clId="{77F4D7BD-87F9-489F-AF0A-6AEB853CD1E3}" dt="2019-09-10T11:00:14.843" v="63" actId="26606"/>
          <ac:picMkLst>
            <pc:docMk/>
            <pc:sldMk cId="0" sldId="268"/>
            <ac:picMk id="26625" creationId="{D6F3647B-D146-4FCB-9A74-1FCD506673CB}"/>
          </ac:picMkLst>
        </pc:picChg>
      </pc:sldChg>
      <pc:sldChg chg="addSp delSp modSp add mod setBg">
        <pc:chgData name="Turid Slettebø" userId="65215437-796a-4dff-b515-98e0a587fbc7" providerId="ADAL" clId="{77F4D7BD-87F9-489F-AF0A-6AEB853CD1E3}" dt="2019-09-10T11:00:32.804" v="66" actId="26606"/>
        <pc:sldMkLst>
          <pc:docMk/>
          <pc:sldMk cId="0" sldId="269"/>
        </pc:sldMkLst>
        <pc:spChg chg="add del">
          <ac:chgData name="Turid Slettebø" userId="65215437-796a-4dff-b515-98e0a587fbc7" providerId="ADAL" clId="{77F4D7BD-87F9-489F-AF0A-6AEB853CD1E3}" dt="2019-09-10T11:00:32.797" v="65" actId="26606"/>
          <ac:spMkLst>
            <pc:docMk/>
            <pc:sldMk cId="0" sldId="269"/>
            <ac:spMk id="70" creationId="{A4D1609B-102A-4C77-86A2-ACB29FB96D59}"/>
          </ac:spMkLst>
        </pc:spChg>
        <pc:spChg chg="add del">
          <ac:chgData name="Turid Slettebø" userId="65215437-796a-4dff-b515-98e0a587fbc7" providerId="ADAL" clId="{77F4D7BD-87F9-489F-AF0A-6AEB853CD1E3}" dt="2019-09-10T11:00:32.797" v="65" actId="26606"/>
          <ac:spMkLst>
            <pc:docMk/>
            <pc:sldMk cId="0" sldId="269"/>
            <ac:spMk id="72" creationId="{C651F706-C94E-46D4-BAAE-BAFD1AD976FE}"/>
          </ac:spMkLst>
        </pc:spChg>
        <pc:picChg chg="mod">
          <ac:chgData name="Turid Slettebø" userId="65215437-796a-4dff-b515-98e0a587fbc7" providerId="ADAL" clId="{77F4D7BD-87F9-489F-AF0A-6AEB853CD1E3}" dt="2019-09-10T11:00:32.804" v="66" actId="26606"/>
          <ac:picMkLst>
            <pc:docMk/>
            <pc:sldMk cId="0" sldId="269"/>
            <ac:picMk id="27649" creationId="{7244CE76-4629-4EAC-90C1-914ABCBCED92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1:37.150" v="74"/>
        <pc:sldMkLst>
          <pc:docMk/>
          <pc:sldMk cId="0" sldId="270"/>
        </pc:sldMkLst>
        <pc:picChg chg="mod">
          <ac:chgData name="Turid Slettebø" userId="65215437-796a-4dff-b515-98e0a587fbc7" providerId="ADAL" clId="{77F4D7BD-87F9-489F-AF0A-6AEB853CD1E3}" dt="2019-09-10T11:01:25.407" v="73" actId="1076"/>
          <ac:picMkLst>
            <pc:docMk/>
            <pc:sldMk cId="0" sldId="270"/>
            <ac:picMk id="28673" creationId="{A9DB6DE9-384D-4A65-B94F-200DBCDE91E4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2:25.003" v="98" actId="1036"/>
        <pc:sldMkLst>
          <pc:docMk/>
          <pc:sldMk cId="0" sldId="273"/>
        </pc:sldMkLst>
        <pc:picChg chg="mod">
          <ac:chgData name="Turid Slettebø" userId="65215437-796a-4dff-b515-98e0a587fbc7" providerId="ADAL" clId="{77F4D7BD-87F9-489F-AF0A-6AEB853CD1E3}" dt="2019-09-10T11:02:25.003" v="98" actId="1036"/>
          <ac:picMkLst>
            <pc:docMk/>
            <pc:sldMk cId="0" sldId="273"/>
            <ac:picMk id="29697" creationId="{203422B1-BEB2-47B9-87C4-13DEB2690B08}"/>
          </ac:picMkLst>
        </pc:picChg>
      </pc:sldChg>
      <pc:sldChg chg="modSp add">
        <pc:chgData name="Turid Slettebø" userId="65215437-796a-4dff-b515-98e0a587fbc7" providerId="ADAL" clId="{77F4D7BD-87F9-489F-AF0A-6AEB853CD1E3}" dt="2019-09-10T11:03:05.759" v="103" actId="18131"/>
        <pc:sldMkLst>
          <pc:docMk/>
          <pc:sldMk cId="0" sldId="274"/>
        </pc:sldMkLst>
        <pc:picChg chg="mod">
          <ac:chgData name="Turid Slettebø" userId="65215437-796a-4dff-b515-98e0a587fbc7" providerId="ADAL" clId="{77F4D7BD-87F9-489F-AF0A-6AEB853CD1E3}" dt="2019-09-10T11:03:05.759" v="103" actId="18131"/>
          <ac:picMkLst>
            <pc:docMk/>
            <pc:sldMk cId="0" sldId="274"/>
            <ac:picMk id="4097" creationId="{F496B8FB-E4F0-46D6-B546-A5E8760C0485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3:37.793" v="107" actId="26606"/>
        <pc:sldMkLst>
          <pc:docMk/>
          <pc:sldMk cId="0" sldId="275"/>
        </pc:sldMkLst>
        <pc:picChg chg="mod">
          <ac:chgData name="Turid Slettebø" userId="65215437-796a-4dff-b515-98e0a587fbc7" providerId="ADAL" clId="{77F4D7BD-87F9-489F-AF0A-6AEB853CD1E3}" dt="2019-09-10T11:03:37.793" v="107" actId="26606"/>
          <ac:picMkLst>
            <pc:docMk/>
            <pc:sldMk cId="0" sldId="275"/>
            <ac:picMk id="6145" creationId="{009CD67A-03CD-4566-984F-99ED4E9AEAE7}"/>
          </ac:picMkLst>
        </pc:picChg>
      </pc:sldChg>
      <pc:sldChg chg="modSp add mod setBg">
        <pc:chgData name="Turid Slettebø" userId="65215437-796a-4dff-b515-98e0a587fbc7" providerId="ADAL" clId="{77F4D7BD-87F9-489F-AF0A-6AEB853CD1E3}" dt="2019-09-10T11:03:43.434" v="108" actId="26606"/>
        <pc:sldMkLst>
          <pc:docMk/>
          <pc:sldMk cId="0" sldId="276"/>
        </pc:sldMkLst>
        <pc:picChg chg="mod">
          <ac:chgData name="Turid Slettebø" userId="65215437-796a-4dff-b515-98e0a587fbc7" providerId="ADAL" clId="{77F4D7BD-87F9-489F-AF0A-6AEB853CD1E3}" dt="2019-09-10T11:03:43.434" v="108" actId="26606"/>
          <ac:picMkLst>
            <pc:docMk/>
            <pc:sldMk cId="0" sldId="276"/>
            <ac:picMk id="7169" creationId="{329AAA9A-9154-4049-9639-43F77E610CE6}"/>
          </ac:picMkLst>
        </pc:picChg>
      </pc:sldChg>
      <pc:sldChg chg="modSp add">
        <pc:chgData name="Turid Slettebø" userId="65215437-796a-4dff-b515-98e0a587fbc7" providerId="ADAL" clId="{77F4D7BD-87F9-489F-AF0A-6AEB853CD1E3}" dt="2019-09-10T11:06:09.431" v="126" actId="732"/>
        <pc:sldMkLst>
          <pc:docMk/>
          <pc:sldMk cId="0" sldId="277"/>
        </pc:sldMkLst>
        <pc:picChg chg="mod">
          <ac:chgData name="Turid Slettebø" userId="65215437-796a-4dff-b515-98e0a587fbc7" providerId="ADAL" clId="{77F4D7BD-87F9-489F-AF0A-6AEB853CD1E3}" dt="2019-09-10T11:06:09.431" v="126" actId="732"/>
          <ac:picMkLst>
            <pc:docMk/>
            <pc:sldMk cId="0" sldId="277"/>
            <ac:picMk id="8193" creationId="{F038F1B9-EE7F-434B-8BA7-2C9577B3E6BC}"/>
          </ac:picMkLst>
        </pc:picChg>
      </pc:sldChg>
      <pc:sldChg chg="modSp add">
        <pc:chgData name="Turid Slettebø" userId="65215437-796a-4dff-b515-98e0a587fbc7" providerId="ADAL" clId="{77F4D7BD-87F9-489F-AF0A-6AEB853CD1E3}" dt="2019-09-10T11:04:29.728" v="113" actId="732"/>
        <pc:sldMkLst>
          <pc:docMk/>
          <pc:sldMk cId="0" sldId="278"/>
        </pc:sldMkLst>
        <pc:picChg chg="mod">
          <ac:chgData name="Turid Slettebø" userId="65215437-796a-4dff-b515-98e0a587fbc7" providerId="ADAL" clId="{77F4D7BD-87F9-489F-AF0A-6AEB853CD1E3}" dt="2019-09-10T11:04:29.728" v="113" actId="732"/>
          <ac:picMkLst>
            <pc:docMk/>
            <pc:sldMk cId="0" sldId="278"/>
            <ac:picMk id="9217" creationId="{AEBD4031-D172-4A51-86D4-AFED9379D17E}"/>
          </ac:picMkLst>
        </pc:picChg>
      </pc:sldChg>
      <pc:sldChg chg="add del">
        <pc:chgData name="Turid Slettebø" userId="65215437-796a-4dff-b515-98e0a587fbc7" providerId="ADAL" clId="{77F4D7BD-87F9-489F-AF0A-6AEB853CD1E3}" dt="2019-09-10T12:53:54.244" v="130" actId="2696"/>
        <pc:sldMkLst>
          <pc:docMk/>
          <pc:sldMk cId="224468106" sldId="279"/>
        </pc:sldMkLst>
      </pc:sldChg>
      <pc:sldMasterChg chg="addSldLayout">
        <pc:chgData name="Turid Slettebø" userId="65215437-796a-4dff-b515-98e0a587fbc7" providerId="ADAL" clId="{77F4D7BD-87F9-489F-AF0A-6AEB853CD1E3}" dt="2019-09-10T06:30:18.330" v="19" actId="27028"/>
        <pc:sldMasterMkLst>
          <pc:docMk/>
          <pc:sldMasterMk cId="3342002347" sldId="2147483648"/>
        </pc:sldMasterMkLst>
        <pc:sldLayoutChg chg="add">
          <pc:chgData name="Turid Slettebø" userId="65215437-796a-4dff-b515-98e0a587fbc7" providerId="ADAL" clId="{77F4D7BD-87F9-489F-AF0A-6AEB853CD1E3}" dt="2019-09-10T06:29:56.721" v="15" actId="27028"/>
          <pc:sldLayoutMkLst>
            <pc:docMk/>
            <pc:sldMasterMk cId="3342002347" sldId="2147483648"/>
            <pc:sldLayoutMk cId="29981432" sldId="2147483650"/>
          </pc:sldLayoutMkLst>
        </pc:sldLayoutChg>
        <pc:sldLayoutChg chg="add">
          <pc:chgData name="Turid Slettebø" userId="65215437-796a-4dff-b515-98e0a587fbc7" providerId="ADAL" clId="{77F4D7BD-87F9-489F-AF0A-6AEB853CD1E3}" dt="2019-09-10T06:30:18.330" v="19" actId="27028"/>
          <pc:sldLayoutMkLst>
            <pc:docMk/>
            <pc:sldMasterMk cId="3342002347" sldId="2147483648"/>
            <pc:sldLayoutMk cId="2962246841" sldId="2147483655"/>
          </pc:sldLayoutMkLst>
        </pc:sldLayoutChg>
      </pc:sldMasterChg>
      <pc:sldMasterChg chg="del delSldLayout">
        <pc:chgData name="Turid Slettebø" userId="65215437-796a-4dff-b515-98e0a587fbc7" providerId="ADAL" clId="{77F4D7BD-87F9-489F-AF0A-6AEB853CD1E3}" dt="2019-09-10T06:21:59.515" v="13" actId="2696"/>
        <pc:sldMasterMkLst>
          <pc:docMk/>
          <pc:sldMasterMk cId="228807100" sldId="2147483660"/>
        </pc:sldMasterMkLst>
        <pc:sldLayoutChg chg="del">
          <pc:chgData name="Turid Slettebø" userId="65215437-796a-4dff-b515-98e0a587fbc7" providerId="ADAL" clId="{77F4D7BD-87F9-489F-AF0A-6AEB853CD1E3}" dt="2019-09-10T06:21:59.484" v="3" actId="2696"/>
          <pc:sldLayoutMkLst>
            <pc:docMk/>
            <pc:sldMasterMk cId="228807100" sldId="2147483660"/>
            <pc:sldLayoutMk cId="2808692374" sldId="2147483650"/>
          </pc:sldLayoutMkLst>
        </pc:sldLayoutChg>
        <pc:sldLayoutChg chg="del">
          <pc:chgData name="Turid Slettebø" userId="65215437-796a-4dff-b515-98e0a587fbc7" providerId="ADAL" clId="{77F4D7BD-87F9-489F-AF0A-6AEB853CD1E3}" dt="2019-09-10T06:21:59.484" v="4" actId="2696"/>
          <pc:sldLayoutMkLst>
            <pc:docMk/>
            <pc:sldMasterMk cId="228807100" sldId="2147483660"/>
            <pc:sldLayoutMk cId="2522163625" sldId="2147483651"/>
          </pc:sldLayoutMkLst>
        </pc:sldLayoutChg>
        <pc:sldLayoutChg chg="del">
          <pc:chgData name="Turid Slettebø" userId="65215437-796a-4dff-b515-98e0a587fbc7" providerId="ADAL" clId="{77F4D7BD-87F9-489F-AF0A-6AEB853CD1E3}" dt="2019-09-10T06:21:59.494" v="5" actId="2696"/>
          <pc:sldLayoutMkLst>
            <pc:docMk/>
            <pc:sldMasterMk cId="228807100" sldId="2147483660"/>
            <pc:sldLayoutMk cId="2475733133" sldId="2147483652"/>
          </pc:sldLayoutMkLst>
        </pc:sldLayoutChg>
        <pc:sldLayoutChg chg="del">
          <pc:chgData name="Turid Slettebø" userId="65215437-796a-4dff-b515-98e0a587fbc7" providerId="ADAL" clId="{77F4D7BD-87F9-489F-AF0A-6AEB853CD1E3}" dt="2019-09-10T06:21:59.494" v="6" actId="2696"/>
          <pc:sldLayoutMkLst>
            <pc:docMk/>
            <pc:sldMasterMk cId="228807100" sldId="2147483660"/>
            <pc:sldLayoutMk cId="2491801522" sldId="2147483653"/>
          </pc:sldLayoutMkLst>
        </pc:sldLayoutChg>
        <pc:sldLayoutChg chg="del">
          <pc:chgData name="Turid Slettebø" userId="65215437-796a-4dff-b515-98e0a587fbc7" providerId="ADAL" clId="{77F4D7BD-87F9-489F-AF0A-6AEB853CD1E3}" dt="2019-09-10T06:21:59.494" v="7" actId="2696"/>
          <pc:sldLayoutMkLst>
            <pc:docMk/>
            <pc:sldMasterMk cId="228807100" sldId="2147483660"/>
            <pc:sldLayoutMk cId="3613930475" sldId="2147483654"/>
          </pc:sldLayoutMkLst>
        </pc:sldLayoutChg>
        <pc:sldLayoutChg chg="del">
          <pc:chgData name="Turid Slettebø" userId="65215437-796a-4dff-b515-98e0a587fbc7" providerId="ADAL" clId="{77F4D7BD-87F9-489F-AF0A-6AEB853CD1E3}" dt="2019-09-10T06:21:59.502" v="8" actId="2696"/>
          <pc:sldLayoutMkLst>
            <pc:docMk/>
            <pc:sldMasterMk cId="228807100" sldId="2147483660"/>
            <pc:sldLayoutMk cId="3937304410" sldId="2147483655"/>
          </pc:sldLayoutMkLst>
        </pc:sldLayoutChg>
        <pc:sldLayoutChg chg="del">
          <pc:chgData name="Turid Slettebø" userId="65215437-796a-4dff-b515-98e0a587fbc7" providerId="ADAL" clId="{77F4D7BD-87F9-489F-AF0A-6AEB853CD1E3}" dt="2019-09-10T06:21:59.504" v="9" actId="2696"/>
          <pc:sldLayoutMkLst>
            <pc:docMk/>
            <pc:sldMasterMk cId="228807100" sldId="2147483660"/>
            <pc:sldLayoutMk cId="2013818747" sldId="2147483656"/>
          </pc:sldLayoutMkLst>
        </pc:sldLayoutChg>
        <pc:sldLayoutChg chg="del">
          <pc:chgData name="Turid Slettebø" userId="65215437-796a-4dff-b515-98e0a587fbc7" providerId="ADAL" clId="{77F4D7BD-87F9-489F-AF0A-6AEB853CD1E3}" dt="2019-09-10T06:21:59.504" v="10" actId="2696"/>
          <pc:sldLayoutMkLst>
            <pc:docMk/>
            <pc:sldMasterMk cId="228807100" sldId="2147483660"/>
            <pc:sldLayoutMk cId="2763083420" sldId="2147483657"/>
          </pc:sldLayoutMkLst>
        </pc:sldLayoutChg>
        <pc:sldLayoutChg chg="del">
          <pc:chgData name="Turid Slettebø" userId="65215437-796a-4dff-b515-98e0a587fbc7" providerId="ADAL" clId="{77F4D7BD-87F9-489F-AF0A-6AEB853CD1E3}" dt="2019-09-10T06:21:59.504" v="11" actId="2696"/>
          <pc:sldLayoutMkLst>
            <pc:docMk/>
            <pc:sldMasterMk cId="228807100" sldId="2147483660"/>
            <pc:sldLayoutMk cId="3931100236" sldId="2147483658"/>
          </pc:sldLayoutMkLst>
        </pc:sldLayoutChg>
        <pc:sldLayoutChg chg="del">
          <pc:chgData name="Turid Slettebø" userId="65215437-796a-4dff-b515-98e0a587fbc7" providerId="ADAL" clId="{77F4D7BD-87F9-489F-AF0A-6AEB853CD1E3}" dt="2019-09-10T06:21:59.513" v="12" actId="2696"/>
          <pc:sldLayoutMkLst>
            <pc:docMk/>
            <pc:sldMasterMk cId="228807100" sldId="2147483660"/>
            <pc:sldLayoutMk cId="3917971958" sldId="2147483659"/>
          </pc:sldLayoutMkLst>
        </pc:sldLayoutChg>
        <pc:sldLayoutChg chg="del">
          <pc:chgData name="Turid Slettebø" userId="65215437-796a-4dff-b515-98e0a587fbc7" providerId="ADAL" clId="{77F4D7BD-87F9-489F-AF0A-6AEB853CD1E3}" dt="2019-09-10T06:21:59.482" v="2" actId="2696"/>
          <pc:sldLayoutMkLst>
            <pc:docMk/>
            <pc:sldMasterMk cId="228807100" sldId="2147483660"/>
            <pc:sldLayoutMk cId="2222656470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2278F-8F08-4034-8988-8F2AF95676B8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6E352-44A3-408C-8F48-8044E8CE8EF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94814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B6B4C78A-00ED-40F2-B472-6AB958F68CE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C8D3558F-DD44-45F2-BF98-63C342B25BC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A5FF7FFB-8ACE-4F77-A234-BC93F025B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C9A472D-E8C7-42FA-AF66-D2BA11A67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E87C4DA-6736-44CC-B5F8-706BDEB3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6224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475BB5-E1D1-4539-87D4-EFB41C651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F338465-57AD-4CF9-8469-622B8AC8C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C2B58B8-0392-4A0B-A7C2-5012F33E4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CF47E3D-E577-46FC-AAF5-D9D4C051B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220A8C5-FAA4-4D25-9C8C-DFD75096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8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9C958B-1282-4C03-9976-6AFECFBA14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E825EBD-2E11-4500-A3E8-90D2AC94B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DACD516-F88E-4257-B3C7-E6E258AC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7A7F0E3-9625-4F22-B743-318293B1C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18778DD-5077-468D-B111-1D035E66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966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1BB9E6A-916D-4435-9EC1-6221B52EA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0F83CD0-B39A-424D-B12F-0706BF448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DBF4293-26B5-4437-ACBA-348641B04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76594-FAF7-48B5-8755-E518653C71CD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31F11D2-7AB6-4486-99EC-E5379C31FC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524973B-B1B4-4A3E-9090-F8C4265416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4BD6-00E3-471D-B73C-0E9F8B46DA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200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>
            <a:extLst>
              <a:ext uri="{FF2B5EF4-FFF2-40B4-BE49-F238E27FC236}">
                <a16:creationId xmlns:a16="http://schemas.microsoft.com/office/drawing/2014/main" id="{A120EDFD-6E16-451D-9324-D836021BD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FDEFCFC2-E9D8-4D3D-AC60-7C3D4993A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" y="4806892"/>
            <a:ext cx="6820247" cy="2051185"/>
          </a:xfrm>
          <a:prstGeom prst="rect">
            <a:avLst/>
          </a:prstGeom>
          <a:solidFill>
            <a:srgbClr val="5B4C70"/>
          </a:solidFill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nb-NO" dirty="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5B41ADAF-D536-43D0-B913-7C2739EC2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4996898"/>
            <a:ext cx="6618917" cy="1671171"/>
          </a:xfrm>
          <a:solidFill>
            <a:schemeClr val="bg2"/>
          </a:solidFill>
          <a:ln>
            <a:solidFill>
              <a:srgbClr val="7030A0"/>
            </a:solidFill>
          </a:ln>
        </p:spPr>
        <p:txBody>
          <a:bodyPr anchor="ctr">
            <a:normAutofit/>
          </a:bodyPr>
          <a:lstStyle/>
          <a:p>
            <a:r>
              <a:rPr lang="nb-NO" sz="8800" dirty="0">
                <a:latin typeface="Bahnschrift Light Condensed" panose="020B0502040204020203" pitchFamily="34" charset="0"/>
                <a:cs typeface="Aharoni" panose="020B0604020202020204" pitchFamily="2" charset="-79"/>
              </a:rPr>
              <a:t>1.bibelsamling</a:t>
            </a:r>
          </a:p>
        </p:txBody>
      </p:sp>
      <p:sp>
        <p:nvSpPr>
          <p:cNvPr id="4" name="Snakkeboble: oval 3">
            <a:extLst>
              <a:ext uri="{FF2B5EF4-FFF2-40B4-BE49-F238E27FC236}">
                <a16:creationId xmlns:a16="http://schemas.microsoft.com/office/drawing/2014/main" id="{D9462F31-5836-4510-9336-33ED62016AE4}"/>
              </a:ext>
            </a:extLst>
          </p:cNvPr>
          <p:cNvSpPr/>
          <p:nvPr/>
        </p:nvSpPr>
        <p:spPr>
          <a:xfrm rot="20831697">
            <a:off x="3963459" y="381642"/>
            <a:ext cx="3703320" cy="2312035"/>
          </a:xfrm>
          <a:prstGeom prst="wedgeEllipseCallout">
            <a:avLst>
              <a:gd name="adj1" fmla="val -60641"/>
              <a:gd name="adj2" fmla="val -30194"/>
            </a:avLst>
          </a:prstGeom>
          <a:solidFill>
            <a:schemeClr val="bg1"/>
          </a:solidFill>
          <a:ln w="19050">
            <a:solidFill>
              <a:srgbClr val="5B4C70"/>
            </a:solidFill>
          </a:ln>
          <a:effectLst>
            <a:glow rad="101600">
              <a:srgbClr val="BBB4C8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Tekstboks 2">
            <a:extLst>
              <a:ext uri="{FF2B5EF4-FFF2-40B4-BE49-F238E27FC236}">
                <a16:creationId xmlns:a16="http://schemas.microsoft.com/office/drawing/2014/main" id="{D0D1F1CE-4613-45E7-8866-5A128AD01240}"/>
              </a:ext>
            </a:extLst>
          </p:cNvPr>
          <p:cNvSpPr txBox="1">
            <a:spLocks noChangeArrowheads="1"/>
          </p:cNvSpPr>
          <p:nvPr/>
        </p:nvSpPr>
        <p:spPr bwMode="auto">
          <a:xfrm rot="20883036">
            <a:off x="4100383" y="641709"/>
            <a:ext cx="3241675" cy="1873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glow rad="228600">
              <a:srgbClr val="BBB4C8">
                <a:alpha val="40000"/>
              </a:srgbClr>
            </a:glow>
          </a:effectLst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b-NO" sz="4800" i="1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Pristina" panose="0306040204040608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Han skal være konge!</a:t>
            </a:r>
            <a:endParaRPr lang="nb-N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83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>
            <a:extLst>
              <a:ext uri="{FF2B5EF4-FFF2-40B4-BE49-F238E27FC236}">
                <a16:creationId xmlns:a16="http://schemas.microsoft.com/office/drawing/2014/main" id="{F496B8FB-E4F0-46D6-B546-A5E8760C04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>
            <a:extLst>
              <a:ext uri="{FF2B5EF4-FFF2-40B4-BE49-F238E27FC236}">
                <a16:creationId xmlns:a16="http://schemas.microsoft.com/office/drawing/2014/main" id="{F30D8E69-9B6B-49F7-9A85-5DE3633A57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009CD67A-03CD-4566-984F-99ED4E9AEA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" b="17834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>
            <a:extLst>
              <a:ext uri="{FF2B5EF4-FFF2-40B4-BE49-F238E27FC236}">
                <a16:creationId xmlns:a16="http://schemas.microsoft.com/office/drawing/2014/main" id="{329AAA9A-9154-4049-9639-43F77E610C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F038F1B9-EE7F-434B-8BA7-2C9577B3E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1" b="1918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>
            <a:extLst>
              <a:ext uri="{FF2B5EF4-FFF2-40B4-BE49-F238E27FC236}">
                <a16:creationId xmlns:a16="http://schemas.microsoft.com/office/drawing/2014/main" id="{AEBD4031-D172-4A51-86D4-AFED9379D1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t="1915" b="24107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>
            <a:extLst>
              <a:ext uri="{FF2B5EF4-FFF2-40B4-BE49-F238E27FC236}">
                <a16:creationId xmlns:a16="http://schemas.microsoft.com/office/drawing/2014/main" id="{E06E414A-B3C3-48BE-990D-01149C69AB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4" b="1768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>
            <a:extLst>
              <a:ext uri="{FF2B5EF4-FFF2-40B4-BE49-F238E27FC236}">
                <a16:creationId xmlns:a16="http://schemas.microsoft.com/office/drawing/2014/main" id="{866A13B7-4146-4BE3-AAAC-FBC3F682B2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93354B5-A0FC-4D53-9FD7-B9585AD54F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54"/>
          <a:stretch/>
        </p:blipFill>
        <p:spPr bwMode="auto">
          <a:xfrm>
            <a:off x="397" y="6367244"/>
            <a:ext cx="12192000" cy="49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4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055E2262-45F9-403A-BCAA-5801DF0A3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 descr="Roman empire">
            <a:extLst>
              <a:ext uri="{FF2B5EF4-FFF2-40B4-BE49-F238E27FC236}">
                <a16:creationId xmlns:a16="http://schemas.microsoft.com/office/drawing/2014/main" id="{83B0312D-0940-4878-870C-EFD52B024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75" y="0"/>
            <a:ext cx="9340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822B7BB2-47F0-477B-B6F0-28408FB69C90}"/>
              </a:ext>
            </a:extLst>
          </p:cNvPr>
          <p:cNvSpPr txBox="1"/>
          <p:nvPr/>
        </p:nvSpPr>
        <p:spPr>
          <a:xfrm>
            <a:off x="4588777" y="176169"/>
            <a:ext cx="103184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b-NO" b="1" u="sng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Norge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07796C54-9CA4-4682-A251-FE99168C4A22}"/>
              </a:ext>
            </a:extLst>
          </p:cNvPr>
          <p:cNvSpPr txBox="1"/>
          <p:nvPr/>
        </p:nvSpPr>
        <p:spPr>
          <a:xfrm>
            <a:off x="7842424" y="5292559"/>
            <a:ext cx="103184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b-NO" b="1" u="sng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Israel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D6E30F7-6DDA-4AEC-BE35-6FF2EC7C2F31}"/>
              </a:ext>
            </a:extLst>
          </p:cNvPr>
          <p:cNvSpPr/>
          <p:nvPr/>
        </p:nvSpPr>
        <p:spPr>
          <a:xfrm>
            <a:off x="4588777" y="3552780"/>
            <a:ext cx="1191491" cy="711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46927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4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innhold 3">
            <a:extLst>
              <a:ext uri="{FF2B5EF4-FFF2-40B4-BE49-F238E27FC236}">
                <a16:creationId xmlns:a16="http://schemas.microsoft.com/office/drawing/2014/main" id="{FDD60A8C-E685-451D-A18C-45E8EB28E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3" r="-1" b="3412"/>
          <a:stretch/>
        </p:blipFill>
        <p:spPr>
          <a:xfrm>
            <a:off x="3306519" y="1587"/>
            <a:ext cx="4846882" cy="6856413"/>
          </a:xfrm>
          <a:custGeom>
            <a:avLst/>
            <a:gdLst>
              <a:gd name="connsiteX0" fmla="*/ 121782 w 5110407"/>
              <a:gd name="connsiteY0" fmla="*/ 0 h 6856413"/>
              <a:gd name="connsiteX1" fmla="*/ 4731440 w 5110407"/>
              <a:gd name="connsiteY1" fmla="*/ 0 h 6856413"/>
              <a:gd name="connsiteX2" fmla="*/ 4775629 w 5110407"/>
              <a:gd name="connsiteY2" fmla="*/ 179775 h 6856413"/>
              <a:gd name="connsiteX3" fmla="*/ 5084710 w 5110407"/>
              <a:gd name="connsiteY3" fmla="*/ 4108260 h 6856413"/>
              <a:gd name="connsiteX4" fmla="*/ 4768709 w 5110407"/>
              <a:gd name="connsiteY4" fmla="*/ 6381464 h 6856413"/>
              <a:gd name="connsiteX5" fmla="*/ 4653290 w 5110407"/>
              <a:gd name="connsiteY5" fmla="*/ 6856413 h 6856413"/>
              <a:gd name="connsiteX6" fmla="*/ 0 w 5110407"/>
              <a:gd name="connsiteY6" fmla="*/ 6856413 h 6856413"/>
              <a:gd name="connsiteX7" fmla="*/ 21062 w 5110407"/>
              <a:gd name="connsiteY7" fmla="*/ 6803488 h 6856413"/>
              <a:gd name="connsiteX8" fmla="*/ 636462 w 5110407"/>
              <a:gd name="connsiteY8" fmla="*/ 3844830 h 6856413"/>
              <a:gd name="connsiteX9" fmla="*/ 203879 w 5110407"/>
              <a:gd name="connsiteY9" fmla="*/ 236924 h 68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0407" h="6856413">
                <a:moveTo>
                  <a:pt x="121782" y="0"/>
                </a:moveTo>
                <a:lnTo>
                  <a:pt x="4731440" y="0"/>
                </a:lnTo>
                <a:lnTo>
                  <a:pt x="4775629" y="179775"/>
                </a:lnTo>
                <a:cubicBezTo>
                  <a:pt x="5052916" y="1415453"/>
                  <a:pt x="5165791" y="2739148"/>
                  <a:pt x="5084710" y="4108260"/>
                </a:cubicBezTo>
                <a:cubicBezTo>
                  <a:pt x="5038379" y="4890611"/>
                  <a:pt x="4930907" y="5650759"/>
                  <a:pt x="4768709" y="6381464"/>
                </a:cubicBezTo>
                <a:lnTo>
                  <a:pt x="4653290" y="6856413"/>
                </a:lnTo>
                <a:lnTo>
                  <a:pt x="0" y="6856413"/>
                </a:lnTo>
                <a:lnTo>
                  <a:pt x="21062" y="6803488"/>
                </a:lnTo>
                <a:cubicBezTo>
                  <a:pt x="355644" y="5917239"/>
                  <a:pt x="573134" y="4914171"/>
                  <a:pt x="636462" y="3844830"/>
                </a:cubicBezTo>
                <a:cubicBezTo>
                  <a:pt x="713862" y="2537857"/>
                  <a:pt x="550895" y="1302013"/>
                  <a:pt x="203879" y="236924"/>
                </a:cubicBezTo>
                <a:close/>
              </a:path>
            </a:pathLst>
          </a:cu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027EB11A-6869-47CB-AB6E-8E7947F6F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2" y="485775"/>
            <a:ext cx="2825506" cy="5719762"/>
          </a:xfrm>
        </p:spPr>
        <p:txBody>
          <a:bodyPr>
            <a:normAutofit/>
          </a:bodyPr>
          <a:lstStyle/>
          <a:p>
            <a:r>
              <a:rPr lang="nb-NO" sz="3600" dirty="0">
                <a:solidFill>
                  <a:schemeClr val="bg1"/>
                </a:solidFill>
              </a:rPr>
              <a:t>Keiser Augustus</a:t>
            </a:r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7219973E-6061-4062-AAF2-76637891B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0474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>
            <a:extLst>
              <a:ext uri="{FF2B5EF4-FFF2-40B4-BE49-F238E27FC236}">
                <a16:creationId xmlns:a16="http://schemas.microsoft.com/office/drawing/2014/main" id="{863D70F3-65F2-445A-B3A3-072AE6CA1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9968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>
            <a:extLst>
              <a:ext uri="{FF2B5EF4-FFF2-40B4-BE49-F238E27FC236}">
                <a16:creationId xmlns:a16="http://schemas.microsoft.com/office/drawing/2014/main" id="{755B2675-FFD8-4F28-854B-306EFF6A7C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>
            <a:extLst>
              <a:ext uri="{FF2B5EF4-FFF2-40B4-BE49-F238E27FC236}">
                <a16:creationId xmlns:a16="http://schemas.microsoft.com/office/drawing/2014/main" id="{D6F3647B-D146-4FCB-9A74-1FCD506673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>
            <a:extLst>
              <a:ext uri="{FF2B5EF4-FFF2-40B4-BE49-F238E27FC236}">
                <a16:creationId xmlns:a16="http://schemas.microsoft.com/office/drawing/2014/main" id="{7244CE76-4629-4EAC-90C1-914ABCBCED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1981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>
            <a:extLst>
              <a:ext uri="{FF2B5EF4-FFF2-40B4-BE49-F238E27FC236}">
                <a16:creationId xmlns:a16="http://schemas.microsoft.com/office/drawing/2014/main" id="{A9DB6DE9-384D-4A65-B94F-200DBCDE9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5039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>
            <a:extLst>
              <a:ext uri="{FF2B5EF4-FFF2-40B4-BE49-F238E27FC236}">
                <a16:creationId xmlns:a16="http://schemas.microsoft.com/office/drawing/2014/main" id="{203422B1-BEB2-47B9-87C4-13DEB2690B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01DC6814883FA4AB7C913B01D270B89" ma:contentTypeVersion="8" ma:contentTypeDescription="Opprett et nytt dokument." ma:contentTypeScope="" ma:versionID="46f7ac4f9cfd12662b6e17e72a87aa33">
  <xsd:schema xmlns:xsd="http://www.w3.org/2001/XMLSchema" xmlns:xs="http://www.w3.org/2001/XMLSchema" xmlns:p="http://schemas.microsoft.com/office/2006/metadata/properties" xmlns:ns3="56e74fc6-c14d-4ea4-a857-dc50e932d986" targetNamespace="http://schemas.microsoft.com/office/2006/metadata/properties" ma:root="true" ma:fieldsID="df1e4ed0998dcf3e8d1e8fc375f44779" ns3:_="">
    <xsd:import namespace="56e74fc6-c14d-4ea4-a857-dc50e932d98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fc6-c14d-4ea4-a857-dc50e932d9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1F53F5-E59D-44BC-823A-BE30ABBC8A7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672FF3E-7E25-4846-B34A-BC747075AD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74fc6-c14d-4ea4-a857-dc50e932d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972710-6EAB-4DB7-8CC0-B3CBFFDF73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12</Words>
  <Application>Microsoft Office PowerPoint</Application>
  <PresentationFormat>Widescreen</PresentationFormat>
  <Paragraphs>6</Paragraphs>
  <Slides>17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17</vt:i4>
      </vt:variant>
    </vt:vector>
  </HeadingPairs>
  <TitlesOfParts>
    <vt:vector size="23" baseType="lpstr">
      <vt:lpstr>Arial</vt:lpstr>
      <vt:lpstr>Bahnschrift Light Condensed</vt:lpstr>
      <vt:lpstr>Calibri</vt:lpstr>
      <vt:lpstr>Calibri Light</vt:lpstr>
      <vt:lpstr>Pristina</vt:lpstr>
      <vt:lpstr>Office-tema</vt:lpstr>
      <vt:lpstr>1.bibelsamling</vt:lpstr>
      <vt:lpstr>PowerPoint-presentasjon</vt:lpstr>
      <vt:lpstr>Keiser Augustus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1.bibelsamling</dc:title>
  <dc:creator>Turid Slettebø</dc:creator>
  <cp:lastModifiedBy>Turid Slettebø</cp:lastModifiedBy>
  <cp:revision>1</cp:revision>
  <dcterms:created xsi:type="dcterms:W3CDTF">2019-09-10T11:05:34Z</dcterms:created>
  <dcterms:modified xsi:type="dcterms:W3CDTF">2019-10-04T06:56:22Z</dcterms:modified>
</cp:coreProperties>
</file>