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sldIdLst>
    <p:sldId id="256" r:id="rId5"/>
    <p:sldId id="260" r:id="rId6"/>
    <p:sldId id="261" r:id="rId7"/>
    <p:sldId id="262" r:id="rId8"/>
    <p:sldId id="263" r:id="rId9"/>
    <p:sldId id="265" r:id="rId10"/>
    <p:sldId id="266" r:id="rId11"/>
    <p:sldId id="268" r:id="rId12"/>
    <p:sldId id="270" r:id="rId13"/>
    <p:sldId id="271" r:id="rId14"/>
    <p:sldId id="272" r:id="rId15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4C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23050-359C-4A36-AA6D-9CB8E6AD0893}" v="38" dt="2019-09-09T10:11:19.9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8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urid Slettebø" userId="65215437-796a-4dff-b515-98e0a587fbc7" providerId="ADAL" clId="{04723050-359C-4A36-AA6D-9CB8E6AD0893}"/>
    <pc:docChg chg="undo custSel mod addSld delSld modSld sldOrd">
      <pc:chgData name="Turid Slettebø" userId="65215437-796a-4dff-b515-98e0a587fbc7" providerId="ADAL" clId="{04723050-359C-4A36-AA6D-9CB8E6AD0893}" dt="2019-09-09T10:11:25.660" v="368" actId="2696"/>
      <pc:docMkLst>
        <pc:docMk/>
      </pc:docMkLst>
      <pc:sldChg chg="modSp">
        <pc:chgData name="Turid Slettebø" userId="65215437-796a-4dff-b515-98e0a587fbc7" providerId="ADAL" clId="{04723050-359C-4A36-AA6D-9CB8E6AD0893}" dt="2019-09-09T08:37:48.111" v="24" actId="207"/>
        <pc:sldMkLst>
          <pc:docMk/>
          <pc:sldMk cId="2062683449" sldId="256"/>
        </pc:sldMkLst>
        <pc:spChg chg="mod">
          <ac:chgData name="Turid Slettebø" userId="65215437-796a-4dff-b515-98e0a587fbc7" providerId="ADAL" clId="{04723050-359C-4A36-AA6D-9CB8E6AD0893}" dt="2019-09-09T08:37:48.111" v="24" actId="207"/>
          <ac:spMkLst>
            <pc:docMk/>
            <pc:sldMk cId="2062683449" sldId="256"/>
            <ac:spMk id="6" creationId="{FDEFCFC2-E9D8-4D3D-AC60-7C3D4993AAB0}"/>
          </ac:spMkLst>
        </pc:spChg>
      </pc:sldChg>
      <pc:sldChg chg="del">
        <pc:chgData name="Turid Slettebø" userId="65215437-796a-4dff-b515-98e0a587fbc7" providerId="ADAL" clId="{04723050-359C-4A36-AA6D-9CB8E6AD0893}" dt="2019-09-09T08:32:07.564" v="14" actId="2696"/>
        <pc:sldMkLst>
          <pc:docMk/>
          <pc:sldMk cId="3186531019" sldId="257"/>
        </pc:sldMkLst>
      </pc:sldChg>
      <pc:sldChg chg="del">
        <pc:chgData name="Turid Slettebø" userId="65215437-796a-4dff-b515-98e0a587fbc7" providerId="ADAL" clId="{04723050-359C-4A36-AA6D-9CB8E6AD0893}" dt="2019-09-09T08:32:07.553" v="13" actId="2696"/>
        <pc:sldMkLst>
          <pc:docMk/>
          <pc:sldMk cId="3372108827" sldId="258"/>
        </pc:sldMkLst>
      </pc:sldChg>
      <pc:sldChg chg="add del">
        <pc:chgData name="Turid Slettebø" userId="65215437-796a-4dff-b515-98e0a587fbc7" providerId="ADAL" clId="{04723050-359C-4A36-AA6D-9CB8E6AD0893}" dt="2019-09-09T07:32:28.362" v="2" actId="2696"/>
        <pc:sldMkLst>
          <pc:docMk/>
          <pc:sldMk cId="1828405568" sldId="259"/>
        </pc:sldMkLst>
      </pc:sldChg>
      <pc:sldChg chg="add setBg">
        <pc:chgData name="Turid Slettebø" userId="65215437-796a-4dff-b515-98e0a587fbc7" providerId="ADAL" clId="{04723050-359C-4A36-AA6D-9CB8E6AD0893}" dt="2019-09-09T07:32:13.120" v="1"/>
        <pc:sldMkLst>
          <pc:docMk/>
          <pc:sldMk cId="0" sldId="260"/>
        </pc:sldMkLst>
      </pc:sldChg>
      <pc:sldChg chg="add setBg">
        <pc:chgData name="Turid Slettebø" userId="65215437-796a-4dff-b515-98e0a587fbc7" providerId="ADAL" clId="{04723050-359C-4A36-AA6D-9CB8E6AD0893}" dt="2019-09-09T07:32:13.120" v="1"/>
        <pc:sldMkLst>
          <pc:docMk/>
          <pc:sldMk cId="0" sldId="261"/>
        </pc:sldMkLst>
      </pc:sldChg>
      <pc:sldChg chg="add setBg">
        <pc:chgData name="Turid Slettebø" userId="65215437-796a-4dff-b515-98e0a587fbc7" providerId="ADAL" clId="{04723050-359C-4A36-AA6D-9CB8E6AD0893}" dt="2019-09-09T07:32:13.120" v="1"/>
        <pc:sldMkLst>
          <pc:docMk/>
          <pc:sldMk cId="0" sldId="262"/>
        </pc:sldMkLst>
      </pc:sldChg>
      <pc:sldChg chg="add setBg">
        <pc:chgData name="Turid Slettebø" userId="65215437-796a-4dff-b515-98e0a587fbc7" providerId="ADAL" clId="{04723050-359C-4A36-AA6D-9CB8E6AD0893}" dt="2019-09-09T07:32:13.120" v="1"/>
        <pc:sldMkLst>
          <pc:docMk/>
          <pc:sldMk cId="0" sldId="263"/>
        </pc:sldMkLst>
      </pc:sldChg>
      <pc:sldChg chg="add del setBg">
        <pc:chgData name="Turid Slettebø" userId="65215437-796a-4dff-b515-98e0a587fbc7" providerId="ADAL" clId="{04723050-359C-4A36-AA6D-9CB8E6AD0893}" dt="2019-09-09T10:09:39.798" v="364" actId="2696"/>
        <pc:sldMkLst>
          <pc:docMk/>
          <pc:sldMk cId="0" sldId="264"/>
        </pc:sldMkLst>
      </pc:sldChg>
      <pc:sldChg chg="add setBg">
        <pc:chgData name="Turid Slettebø" userId="65215437-796a-4dff-b515-98e0a587fbc7" providerId="ADAL" clId="{04723050-359C-4A36-AA6D-9CB8E6AD0893}" dt="2019-09-09T07:32:13.120" v="1"/>
        <pc:sldMkLst>
          <pc:docMk/>
          <pc:sldMk cId="0" sldId="265"/>
        </pc:sldMkLst>
      </pc:sldChg>
      <pc:sldChg chg="add setBg">
        <pc:chgData name="Turid Slettebø" userId="65215437-796a-4dff-b515-98e0a587fbc7" providerId="ADAL" clId="{04723050-359C-4A36-AA6D-9CB8E6AD0893}" dt="2019-09-09T07:32:13.120" v="1"/>
        <pc:sldMkLst>
          <pc:docMk/>
          <pc:sldMk cId="0" sldId="266"/>
        </pc:sldMkLst>
      </pc:sldChg>
      <pc:sldChg chg="add del setBg">
        <pc:chgData name="Turid Slettebø" userId="65215437-796a-4dff-b515-98e0a587fbc7" providerId="ADAL" clId="{04723050-359C-4A36-AA6D-9CB8E6AD0893}" dt="2019-09-09T10:10:27.198" v="365" actId="2696"/>
        <pc:sldMkLst>
          <pc:docMk/>
          <pc:sldMk cId="0" sldId="267"/>
        </pc:sldMkLst>
      </pc:sldChg>
      <pc:sldChg chg="addSp add setBg">
        <pc:chgData name="Turid Slettebø" userId="65215437-796a-4dff-b515-98e0a587fbc7" providerId="ADAL" clId="{04723050-359C-4A36-AA6D-9CB8E6AD0893}" dt="2019-09-09T10:11:19.966" v="367"/>
        <pc:sldMkLst>
          <pc:docMk/>
          <pc:sldMk cId="0" sldId="268"/>
        </pc:sldMkLst>
        <pc:picChg chg="add">
          <ac:chgData name="Turid Slettebø" userId="65215437-796a-4dff-b515-98e0a587fbc7" providerId="ADAL" clId="{04723050-359C-4A36-AA6D-9CB8E6AD0893}" dt="2019-09-09T10:11:19.966" v="367"/>
          <ac:picMkLst>
            <pc:docMk/>
            <pc:sldMk cId="0" sldId="268"/>
            <ac:picMk id="3" creationId="{E1262013-F755-4BBA-A1F0-776A5834C625}"/>
          </ac:picMkLst>
        </pc:picChg>
      </pc:sldChg>
      <pc:sldChg chg="modSp add del ord setBg">
        <pc:chgData name="Turid Slettebø" userId="65215437-796a-4dff-b515-98e0a587fbc7" providerId="ADAL" clId="{04723050-359C-4A36-AA6D-9CB8E6AD0893}" dt="2019-09-09T10:11:25.660" v="368" actId="2696"/>
        <pc:sldMkLst>
          <pc:docMk/>
          <pc:sldMk cId="0" sldId="269"/>
        </pc:sldMkLst>
        <pc:picChg chg="mod">
          <ac:chgData name="Turid Slettebø" userId="65215437-796a-4dff-b515-98e0a587fbc7" providerId="ADAL" clId="{04723050-359C-4A36-AA6D-9CB8E6AD0893}" dt="2019-09-09T10:11:10.833" v="366" actId="732"/>
          <ac:picMkLst>
            <pc:docMk/>
            <pc:sldMk cId="0" sldId="269"/>
            <ac:picMk id="13313" creationId="{B941AA9E-7E09-4563-BC71-B959B9FD31BF}"/>
          </ac:picMkLst>
        </pc:picChg>
      </pc:sldChg>
      <pc:sldChg chg="add del setBg">
        <pc:chgData name="Turid Slettebø" userId="65215437-796a-4dff-b515-98e0a587fbc7" providerId="ADAL" clId="{04723050-359C-4A36-AA6D-9CB8E6AD0893}" dt="2019-09-09T09:49:57.230" v="356"/>
        <pc:sldMkLst>
          <pc:docMk/>
          <pc:sldMk cId="1791325222" sldId="270"/>
        </pc:sldMkLst>
      </pc:sldChg>
      <pc:sldChg chg="addSp delSp modSp add del mod ord setBg setClrOvrMap">
        <pc:chgData name="Turid Slettebø" userId="65215437-796a-4dff-b515-98e0a587fbc7" providerId="ADAL" clId="{04723050-359C-4A36-AA6D-9CB8E6AD0893}" dt="2019-09-09T09:50:07.269" v="360"/>
        <pc:sldMkLst>
          <pc:docMk/>
          <pc:sldMk cId="3746927369" sldId="270"/>
        </pc:sldMkLst>
        <pc:spChg chg="del">
          <ac:chgData name="Turid Slettebø" userId="65215437-796a-4dff-b515-98e0a587fbc7" providerId="ADAL" clId="{04723050-359C-4A36-AA6D-9CB8E6AD0893}" dt="2019-09-09T07:52:39.717" v="9" actId="26606"/>
          <ac:spMkLst>
            <pc:docMk/>
            <pc:sldMk cId="3746927369" sldId="270"/>
            <ac:spMk id="2" creationId="{018ED3F9-EABD-47D1-8570-A00353725F53}"/>
          </ac:spMkLst>
        </pc:spChg>
        <pc:spChg chg="del">
          <ac:chgData name="Turid Slettebø" userId="65215437-796a-4dff-b515-98e0a587fbc7" providerId="ADAL" clId="{04723050-359C-4A36-AA6D-9CB8E6AD0893}" dt="2019-09-09T07:52:35.980" v="8"/>
          <ac:spMkLst>
            <pc:docMk/>
            <pc:sldMk cId="3746927369" sldId="270"/>
            <ac:spMk id="3" creationId="{43229D15-5074-4937-A92A-12ED99C7DC26}"/>
          </ac:spMkLst>
        </pc:spChg>
        <pc:spChg chg="add mod">
          <ac:chgData name="Turid Slettebø" userId="65215437-796a-4dff-b515-98e0a587fbc7" providerId="ADAL" clId="{04723050-359C-4A36-AA6D-9CB8E6AD0893}" dt="2019-09-09T08:37:19.607" v="22" actId="478"/>
          <ac:spMkLst>
            <pc:docMk/>
            <pc:sldMk cId="3746927369" sldId="270"/>
            <ac:spMk id="6" creationId="{055E2262-45F9-403A-BCAA-5801DF0A33C9}"/>
          </ac:spMkLst>
        </pc:spChg>
        <pc:spChg chg="add del">
          <ac:chgData name="Turid Slettebø" userId="65215437-796a-4dff-b515-98e0a587fbc7" providerId="ADAL" clId="{04723050-359C-4A36-AA6D-9CB8E6AD0893}" dt="2019-09-09T08:36:31.458" v="21" actId="26606"/>
          <ac:spMkLst>
            <pc:docMk/>
            <pc:sldMk cId="3746927369" sldId="270"/>
            <ac:spMk id="8" creationId="{5226A9B7-C523-4681-A65D-F8BC518CBB5C}"/>
          </ac:spMkLst>
        </pc:spChg>
        <pc:spChg chg="add mod">
          <ac:chgData name="Turid Slettebø" userId="65215437-796a-4dff-b515-98e0a587fbc7" providerId="ADAL" clId="{04723050-359C-4A36-AA6D-9CB8E6AD0893}" dt="2019-09-09T08:40:36.007" v="50" actId="115"/>
          <ac:spMkLst>
            <pc:docMk/>
            <pc:sldMk cId="3746927369" sldId="270"/>
            <ac:spMk id="10" creationId="{822B7BB2-47F0-477B-B6F0-28408FB69C90}"/>
          </ac:spMkLst>
        </pc:spChg>
        <pc:spChg chg="add del">
          <ac:chgData name="Turid Slettebø" userId="65215437-796a-4dff-b515-98e0a587fbc7" providerId="ADAL" clId="{04723050-359C-4A36-AA6D-9CB8E6AD0893}" dt="2019-09-09T08:36:31.458" v="21" actId="26606"/>
          <ac:spMkLst>
            <pc:docMk/>
            <pc:sldMk cId="3746927369" sldId="270"/>
            <ac:spMk id="11" creationId="{CF62D2A7-8207-488C-9F46-316BA81A16C8}"/>
          </ac:spMkLst>
        </pc:spChg>
        <pc:spChg chg="add mod">
          <ac:chgData name="Turid Slettebø" userId="65215437-796a-4dff-b515-98e0a587fbc7" providerId="ADAL" clId="{04723050-359C-4A36-AA6D-9CB8E6AD0893}" dt="2019-09-09T08:52:22.067" v="71" actId="1076"/>
          <ac:spMkLst>
            <pc:docMk/>
            <pc:sldMk cId="3746927369" sldId="270"/>
            <ac:spMk id="12" creationId="{BD6E30F7-6DDA-4AEC-BE35-6FF2EC7C2F31}"/>
          </ac:spMkLst>
        </pc:spChg>
        <pc:spChg chg="add mod">
          <ac:chgData name="Turid Slettebø" userId="65215437-796a-4dff-b515-98e0a587fbc7" providerId="ADAL" clId="{04723050-359C-4A36-AA6D-9CB8E6AD0893}" dt="2019-09-09T08:41:07.438" v="64" actId="1076"/>
          <ac:spMkLst>
            <pc:docMk/>
            <pc:sldMk cId="3746927369" sldId="270"/>
            <ac:spMk id="13" creationId="{07796C54-9CA4-4682-A251-FE99168C4A22}"/>
          </ac:spMkLst>
        </pc:spChg>
        <pc:picChg chg="add del mod">
          <ac:chgData name="Turid Slettebø" userId="65215437-796a-4dff-b515-98e0a587fbc7" providerId="ADAL" clId="{04723050-359C-4A36-AA6D-9CB8E6AD0893}" dt="2019-09-09T08:37:19.607" v="22" actId="478"/>
          <ac:picMkLst>
            <pc:docMk/>
            <pc:sldMk cId="3746927369" sldId="270"/>
            <ac:picMk id="4" creationId="{4C112446-D480-448A-A053-8D4FC4D1323A}"/>
          </ac:picMkLst>
        </pc:picChg>
        <pc:picChg chg="add">
          <ac:chgData name="Turid Slettebø" userId="65215437-796a-4dff-b515-98e0a587fbc7" providerId="ADAL" clId="{04723050-359C-4A36-AA6D-9CB8E6AD0893}" dt="2019-09-09T08:37:21.106" v="23"/>
          <ac:picMkLst>
            <pc:docMk/>
            <pc:sldMk cId="3746927369" sldId="270"/>
            <ac:picMk id="1026" creationId="{83B0312D-0940-4878-870C-EFD52B0247D6}"/>
          </ac:picMkLst>
        </pc:picChg>
        <pc:cxnChg chg="add del mod">
          <ac:chgData name="Turid Slettebø" userId="65215437-796a-4dff-b515-98e0a587fbc7" providerId="ADAL" clId="{04723050-359C-4A36-AA6D-9CB8E6AD0893}" dt="2019-09-09T08:51:53.284" v="67" actId="478"/>
          <ac:cxnSpMkLst>
            <pc:docMk/>
            <pc:sldMk cId="3746927369" sldId="270"/>
            <ac:cxnSpMk id="9" creationId="{9AEC093B-40A2-4EDF-814D-CB84D22959CF}"/>
          </ac:cxnSpMkLst>
        </pc:cxnChg>
      </pc:sldChg>
      <pc:sldChg chg="add del setBg">
        <pc:chgData name="Turid Slettebø" userId="65215437-796a-4dff-b515-98e0a587fbc7" providerId="ADAL" clId="{04723050-359C-4A36-AA6D-9CB8E6AD0893}" dt="2019-09-09T09:49:57.230" v="356"/>
        <pc:sldMkLst>
          <pc:docMk/>
          <pc:sldMk cId="2252627017" sldId="271"/>
        </pc:sldMkLst>
      </pc:sldChg>
      <pc:sldChg chg="addSp delSp modSp add del mod ord setBg">
        <pc:chgData name="Turid Slettebø" userId="65215437-796a-4dff-b515-98e0a587fbc7" providerId="ADAL" clId="{04723050-359C-4A36-AA6D-9CB8E6AD0893}" dt="2019-09-09T09:50:23.660" v="363"/>
        <pc:sldMkLst>
          <pc:docMk/>
          <pc:sldMk cId="2372048593" sldId="271"/>
        </pc:sldMkLst>
        <pc:spChg chg="del">
          <ac:chgData name="Turid Slettebø" userId="65215437-796a-4dff-b515-98e0a587fbc7" providerId="ADAL" clId="{04723050-359C-4A36-AA6D-9CB8E6AD0893}" dt="2019-09-09T08:51:34.559" v="66" actId="26606"/>
          <ac:spMkLst>
            <pc:docMk/>
            <pc:sldMk cId="2372048593" sldId="271"/>
            <ac:spMk id="2" creationId="{A2B4D4F4-DDAE-4764-B095-8A3DB62AE403}"/>
          </ac:spMkLst>
        </pc:spChg>
        <pc:spChg chg="del">
          <ac:chgData name="Turid Slettebø" userId="65215437-796a-4dff-b515-98e0a587fbc7" providerId="ADAL" clId="{04723050-359C-4A36-AA6D-9CB8E6AD0893}" dt="2019-09-09T08:01:52.823" v="11"/>
          <ac:spMkLst>
            <pc:docMk/>
            <pc:sldMk cId="2372048593" sldId="271"/>
            <ac:spMk id="3" creationId="{EEA23463-2158-4B8A-801C-7651FBCECB9C}"/>
          </ac:spMkLst>
        </pc:spChg>
        <pc:picChg chg="add mod">
          <ac:chgData name="Turid Slettebø" userId="65215437-796a-4dff-b515-98e0a587fbc7" providerId="ADAL" clId="{04723050-359C-4A36-AA6D-9CB8E6AD0893}" dt="2019-09-09T08:51:34.559" v="66" actId="26606"/>
          <ac:picMkLst>
            <pc:docMk/>
            <pc:sldMk cId="2372048593" sldId="271"/>
            <ac:picMk id="4" creationId="{91D1695F-C41A-4CB7-BD90-E6EC3EFD2513}"/>
          </ac:picMkLst>
        </pc:picChg>
      </pc:sldChg>
      <pc:sldChg chg="add del">
        <pc:chgData name="Turid Slettebø" userId="65215437-796a-4dff-b515-98e0a587fbc7" providerId="ADAL" clId="{04723050-359C-4A36-AA6D-9CB8E6AD0893}" dt="2019-09-09T08:51:16.316" v="65" actId="2696"/>
        <pc:sldMkLst>
          <pc:docMk/>
          <pc:sldMk cId="694274892" sldId="272"/>
        </pc:sldMkLst>
      </pc:sldChg>
      <pc:sldChg chg="addSp delSp modSp add del mod ord setBg">
        <pc:chgData name="Turid Slettebø" userId="65215437-796a-4dff-b515-98e0a587fbc7" providerId="ADAL" clId="{04723050-359C-4A36-AA6D-9CB8E6AD0893}" dt="2019-09-09T09:50:13.644" v="361"/>
        <pc:sldMkLst>
          <pc:docMk/>
          <pc:sldMk cId="940474665" sldId="272"/>
        </pc:sldMkLst>
        <pc:spChg chg="mod ord">
          <ac:chgData name="Turid Slettebø" userId="65215437-796a-4dff-b515-98e0a587fbc7" providerId="ADAL" clId="{04723050-359C-4A36-AA6D-9CB8E6AD0893}" dt="2019-09-09T09:11:22.822" v="350" actId="207"/>
          <ac:spMkLst>
            <pc:docMk/>
            <pc:sldMk cId="940474665" sldId="272"/>
            <ac:spMk id="2" creationId="{027EB11A-6869-47CB-AB6E-8E7947F6F5E7}"/>
          </ac:spMkLst>
        </pc:spChg>
        <pc:spChg chg="del">
          <ac:chgData name="Turid Slettebø" userId="65215437-796a-4dff-b515-98e0a587fbc7" providerId="ADAL" clId="{04723050-359C-4A36-AA6D-9CB8E6AD0893}" dt="2019-09-09T09:04:31.238" v="73"/>
          <ac:spMkLst>
            <pc:docMk/>
            <pc:sldMk cId="940474665" sldId="272"/>
            <ac:spMk id="3" creationId="{6FA5714D-B4AB-4F02-B289-6519581647F6}"/>
          </ac:spMkLst>
        </pc:spChg>
        <pc:spChg chg="add mod">
          <ac:chgData name="Turid Slettebø" userId="65215437-796a-4dff-b515-98e0a587fbc7" providerId="ADAL" clId="{04723050-359C-4A36-AA6D-9CB8E6AD0893}" dt="2019-09-09T09:11:27.940" v="351" actId="207"/>
          <ac:spMkLst>
            <pc:docMk/>
            <pc:sldMk cId="940474665" sldId="272"/>
            <ac:spMk id="8" creationId="{000A2D4F-467B-4830-A2E5-93554D9705F1}"/>
          </ac:spMkLst>
        </pc:spChg>
        <pc:picChg chg="add mod">
          <ac:chgData name="Turid Slettebø" userId="65215437-796a-4dff-b515-98e0a587fbc7" providerId="ADAL" clId="{04723050-359C-4A36-AA6D-9CB8E6AD0893}" dt="2019-09-09T09:11:02.382" v="347" actId="26606"/>
          <ac:picMkLst>
            <pc:docMk/>
            <pc:sldMk cId="940474665" sldId="272"/>
            <ac:picMk id="4" creationId="{FDD60A8C-E685-451D-A18C-45E8EB28E289}"/>
          </ac:picMkLst>
        </pc:picChg>
        <pc:cxnChg chg="add del">
          <ac:chgData name="Turid Slettebø" userId="65215437-796a-4dff-b515-98e0a587fbc7" providerId="ADAL" clId="{04723050-359C-4A36-AA6D-9CB8E6AD0893}" dt="2019-09-09T09:11:02.382" v="347" actId="26606"/>
          <ac:cxnSpMkLst>
            <pc:docMk/>
            <pc:sldMk cId="940474665" sldId="272"/>
            <ac:cxnSpMk id="11" creationId="{A7F400EE-A8A5-48AF-B4D6-291B52C6F0B0}"/>
          </ac:cxnSpMkLst>
        </pc:cxnChg>
      </pc:sldChg>
      <pc:sldChg chg="add del setBg">
        <pc:chgData name="Turid Slettebø" userId="65215437-796a-4dff-b515-98e0a587fbc7" providerId="ADAL" clId="{04723050-359C-4A36-AA6D-9CB8E6AD0893}" dt="2019-09-09T09:49:57.230" v="356"/>
        <pc:sldMkLst>
          <pc:docMk/>
          <pc:sldMk cId="2190577012" sldId="27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934FAE-6B6F-4976-A197-236064468B54}" type="datetimeFigureOut">
              <a:rPr lang="nb-NO" smtClean="0"/>
              <a:t>09.09.2019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B837AC-8BB1-4E8B-8536-E537AC7C654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58369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>
            <a:extLst>
              <a:ext uri="{FF2B5EF4-FFF2-40B4-BE49-F238E27FC236}">
                <a16:creationId xmlns:a16="http://schemas.microsoft.com/office/drawing/2014/main" id="{B65210E2-5D99-4ABB-A019-B07913D7A4C5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95325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362" name="Rectangle 2">
            <a:extLst>
              <a:ext uri="{FF2B5EF4-FFF2-40B4-BE49-F238E27FC236}">
                <a16:creationId xmlns:a16="http://schemas.microsoft.com/office/drawing/2014/main" id="{963E7E00-C44B-47AD-8488-9BC75893A59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 altLang="nb-NO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>
            <a:extLst>
              <a:ext uri="{FF2B5EF4-FFF2-40B4-BE49-F238E27FC236}">
                <a16:creationId xmlns:a16="http://schemas.microsoft.com/office/drawing/2014/main" id="{F6C47D7C-2CCA-49B7-8E02-D0F4A1072CA8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95325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6" name="Rectangle 2">
            <a:extLst>
              <a:ext uri="{FF2B5EF4-FFF2-40B4-BE49-F238E27FC236}">
                <a16:creationId xmlns:a16="http://schemas.microsoft.com/office/drawing/2014/main" id="{B04A1226-FBE6-4DFF-AB3E-DAC1C456116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 altLang="nb-NO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>
            <a:extLst>
              <a:ext uri="{FF2B5EF4-FFF2-40B4-BE49-F238E27FC236}">
                <a16:creationId xmlns:a16="http://schemas.microsoft.com/office/drawing/2014/main" id="{9F394F37-7442-4711-B442-477476675CA8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95325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410" name="Rectangle 2">
            <a:extLst>
              <a:ext uri="{FF2B5EF4-FFF2-40B4-BE49-F238E27FC236}">
                <a16:creationId xmlns:a16="http://schemas.microsoft.com/office/drawing/2014/main" id="{241DF98A-8876-4ED1-8842-05B492C0CE3C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 altLang="nb-NO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>
            <a:extLst>
              <a:ext uri="{FF2B5EF4-FFF2-40B4-BE49-F238E27FC236}">
                <a16:creationId xmlns:a16="http://schemas.microsoft.com/office/drawing/2014/main" id="{B6B4C78A-00ED-40F2-B472-6AB958F68CE5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95325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id="{C8D3558F-DD44-45F2-BF98-63C342B25BCE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 altLang="nb-NO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>
            <a:extLst>
              <a:ext uri="{FF2B5EF4-FFF2-40B4-BE49-F238E27FC236}">
                <a16:creationId xmlns:a16="http://schemas.microsoft.com/office/drawing/2014/main" id="{3079B5A2-9974-4DE2-94F9-C168FFCB0215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95325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482" name="Rectangle 2">
            <a:extLst>
              <a:ext uri="{FF2B5EF4-FFF2-40B4-BE49-F238E27FC236}">
                <a16:creationId xmlns:a16="http://schemas.microsoft.com/office/drawing/2014/main" id="{83A7B788-142F-4DC4-A6F6-11AFA2951C3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 altLang="nb-NO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>
            <a:extLst>
              <a:ext uri="{FF2B5EF4-FFF2-40B4-BE49-F238E27FC236}">
                <a16:creationId xmlns:a16="http://schemas.microsoft.com/office/drawing/2014/main" id="{C589FD78-5D27-4D04-9538-DC8D9D0B8F2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95325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4EF749E7-FF9E-41E4-955E-BA13649BBCB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 altLang="nb-NO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>
            <a:extLst>
              <a:ext uri="{FF2B5EF4-FFF2-40B4-BE49-F238E27FC236}">
                <a16:creationId xmlns:a16="http://schemas.microsoft.com/office/drawing/2014/main" id="{46E51561-76F1-41C3-85A0-206B22229F7E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95325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71F67FC0-412E-49C2-96BE-3058DE786AB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 altLang="nb-N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F9C958B-1282-4C03-9976-6AFECFBA14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5E825EBD-2E11-4500-A3E8-90D2AC94B4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8DACD516-F88E-4257-B3C7-E6E258ACF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76594-FAF7-48B5-8755-E518653C71CD}" type="datetimeFigureOut">
              <a:rPr lang="nb-NO" smtClean="0"/>
              <a:t>09.09.2019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7A7F0E3-9625-4F22-B743-318293B1C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18778DD-5077-468D-B111-1D035E66A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BD6-00E3-471D-B73C-0E9F8B46DA1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3966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FB6EF11-2CE9-4C95-A335-2045D739D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CD54A327-270D-4022-8083-CC6EF5D2FE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F9C2BAA-2E1A-4C2A-B57F-B322799AA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76594-FAF7-48B5-8755-E518653C71CD}" type="datetimeFigureOut">
              <a:rPr lang="nb-NO" smtClean="0"/>
              <a:t>09.09.2019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194D33C7-E062-4728-A33C-21C51D43F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B4BDB777-DC2E-48CE-854F-CBDD1B62C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BD6-00E3-471D-B73C-0E9F8B46DA1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00141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AFEA7A3F-9827-4773-BD17-9507E1AD11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265138AA-5517-4E47-9953-E9B45F838D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E886DFD-B2CE-4C28-8C7F-4165B0347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76594-FAF7-48B5-8755-E518653C71CD}" type="datetimeFigureOut">
              <a:rPr lang="nb-NO" smtClean="0"/>
              <a:t>09.09.2019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29F4C69-2B4E-4149-9EFC-29CE085EB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42C90AA-5795-4C19-887E-66CFB0E6C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BD6-00E3-471D-B73C-0E9F8B46DA1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03582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B475BB5-E1D1-4539-87D4-EFB41C651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F338465-57AD-4CF9-8469-622B8AC8CE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C2B58B8-0392-4A0B-A7C2-5012F33E4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76594-FAF7-48B5-8755-E518653C71CD}" type="datetimeFigureOut">
              <a:rPr lang="nb-NO" smtClean="0"/>
              <a:t>09.09.2019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CF47E3D-E577-46FC-AAF5-D9D4C051B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4220A8C5-FAA4-4D25-9C8C-DFD75096E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BD6-00E3-471D-B73C-0E9F8B46DA1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98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27EAB02-FF0E-400F-AF51-6888FDEF8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A9C71CA9-CE46-484A-9BD3-E4FC34B760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BC07481D-DAAF-4201-AAAB-AB608C0BE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76594-FAF7-48B5-8755-E518653C71CD}" type="datetimeFigureOut">
              <a:rPr lang="nb-NO" smtClean="0"/>
              <a:t>09.09.2019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0AE0E86-F51B-422A-BA23-886093389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7A9AC5C1-91C4-4C55-B660-B75529CC7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BD6-00E3-471D-B73C-0E9F8B46DA1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08313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BCABA84-6AB7-4012-99AA-1E4103B47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2379CB39-7C40-4B78-8C37-8C575CF2D0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EF14427E-78D8-42D1-BD45-53024EFB74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B4A3EF26-4060-4AA9-B8EB-AFDA0A275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76594-FAF7-48B5-8755-E518653C71CD}" type="datetimeFigureOut">
              <a:rPr lang="nb-NO" smtClean="0"/>
              <a:t>09.09.2019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4E28EC77-7DAC-4A64-A1E8-97E028C34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CB155D62-FE1A-439A-98FA-38F14F3B4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BD6-00E3-471D-B73C-0E9F8B46DA1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31532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02AFE39-0AD1-4065-91F6-731645E1B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B7F8B9F5-3765-47D3-A2AD-FBE2AA8EB8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BFCD6E54-1A70-45BC-9A87-63F8C1E463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15DC8141-8A60-4A54-9EF3-5FC4959488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76AB9642-F5BA-4C00-A8FC-1C3D739EE7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6B3B3D5E-8E7C-4BAD-B06A-2D50623CC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76594-FAF7-48B5-8755-E518653C71CD}" type="datetimeFigureOut">
              <a:rPr lang="nb-NO" smtClean="0"/>
              <a:t>09.09.2019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E6DBFAFA-533B-4781-AFFE-F13066148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5FC33A53-2D05-44E1-8995-35063B17C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BD6-00E3-471D-B73C-0E9F8B46DA1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9173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CEAFEA6-6E60-46D3-BBE4-4D995A9D5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7C96E4B5-F6D9-497A-A3EC-90AB46061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76594-FAF7-48B5-8755-E518653C71CD}" type="datetimeFigureOut">
              <a:rPr lang="nb-NO" smtClean="0"/>
              <a:t>09.09.2019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5DC38472-2A16-4E9C-8196-B7888C325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499FF5CA-EB5A-4564-9B62-84889E62A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BD6-00E3-471D-B73C-0E9F8B46DA1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43991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A5FF7FFB-8ACE-4F77-A234-BC93F025B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76594-FAF7-48B5-8755-E518653C71CD}" type="datetimeFigureOut">
              <a:rPr lang="nb-NO" smtClean="0"/>
              <a:t>09.09.2019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2C9A472D-E8C7-42FA-AF66-D2BA11A67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EE87C4DA-6736-44CC-B5F8-706BDEB32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BD6-00E3-471D-B73C-0E9F8B46DA1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62246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2E80211-FCDF-4B7E-8BA7-0DB61C2BD1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DDBD502-5610-4015-A45D-FD0D063AFE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99B79750-0388-4F95-A48B-D1A883AE32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CB74D093-3E2F-481E-B900-ADC1F0664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76594-FAF7-48B5-8755-E518653C71CD}" type="datetimeFigureOut">
              <a:rPr lang="nb-NO" smtClean="0"/>
              <a:t>09.09.2019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809BEA39-6A54-411D-A01A-0A5ABA49F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65D1BBD0-C1C5-444D-A2A2-8367F30E5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BD6-00E3-471D-B73C-0E9F8B46DA1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98056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C801136-8968-4C0E-A1FE-BD281555A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22907BBC-BFFC-4C5D-BF37-5197EFA4E0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A797BABB-A96C-48F0-8424-FC2983B481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C7087BB9-DFE5-49E7-B2B5-0DD733E5E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76594-FAF7-48B5-8755-E518653C71CD}" type="datetimeFigureOut">
              <a:rPr lang="nb-NO" smtClean="0"/>
              <a:t>09.09.2019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631092F5-4D8A-407E-9CB4-B0190A72A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254779CA-2088-4A05-A950-228A6F61D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BD6-00E3-471D-B73C-0E9F8B46DA1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95937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81BB9E6A-916D-4435-9EC1-6221B52EA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A0F83CD0-B39A-424D-B12F-0706BF448B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9DBF4293-26B5-4437-ACBA-348641B042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76594-FAF7-48B5-8755-E518653C71CD}" type="datetimeFigureOut">
              <a:rPr lang="nb-NO" smtClean="0"/>
              <a:t>09.09.2019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031F11D2-7AB6-4486-99EC-E5379C31FC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C524973B-B1B4-4A3E-9090-F8C4265416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F4BD6-00E3-471D-B73C-0E9F8B46DA1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42002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e 6">
            <a:extLst>
              <a:ext uri="{FF2B5EF4-FFF2-40B4-BE49-F238E27FC236}">
                <a16:creationId xmlns:a16="http://schemas.microsoft.com/office/drawing/2014/main" id="{7FD7C624-3866-42BC-8571-3C647F21FF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25" y="2586773"/>
            <a:ext cx="7635554" cy="4086119"/>
          </a:xfrm>
          <a:prstGeom prst="rect">
            <a:avLst/>
          </a:prstGeom>
        </p:spPr>
      </p:pic>
      <p:sp>
        <p:nvSpPr>
          <p:cNvPr id="6" name="Rektangel 5">
            <a:extLst>
              <a:ext uri="{FF2B5EF4-FFF2-40B4-BE49-F238E27FC236}">
                <a16:creationId xmlns:a16="http://schemas.microsoft.com/office/drawing/2014/main" id="{FDEFCFC2-E9D8-4D3D-AC60-7C3D4993AA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20835" y="1"/>
            <a:ext cx="2971165" cy="6858000"/>
          </a:xfrm>
          <a:prstGeom prst="rect">
            <a:avLst/>
          </a:prstGeom>
          <a:solidFill>
            <a:srgbClr val="5B4C70"/>
          </a:solidFill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5B41ADAF-D536-43D0-B913-7C2739EC2F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3606" y="434466"/>
            <a:ext cx="10978393" cy="1671171"/>
          </a:xfrm>
          <a:solidFill>
            <a:schemeClr val="bg2"/>
          </a:solidFill>
          <a:ln>
            <a:solidFill>
              <a:srgbClr val="7030A0"/>
            </a:solidFill>
          </a:ln>
        </p:spPr>
        <p:txBody>
          <a:bodyPr anchor="ctr">
            <a:normAutofit/>
          </a:bodyPr>
          <a:lstStyle/>
          <a:p>
            <a:r>
              <a:rPr lang="nb-NO" sz="8800" dirty="0">
                <a:latin typeface="Bahnschrift Light Condensed" panose="020B0502040204020203" pitchFamily="34" charset="0"/>
                <a:cs typeface="Aharoni" panose="020B0604020202020204" pitchFamily="2" charset="-79"/>
              </a:rPr>
              <a:t>1.kveldssamling</a:t>
            </a:r>
          </a:p>
        </p:txBody>
      </p:sp>
      <p:sp>
        <p:nvSpPr>
          <p:cNvPr id="4" name="Snakkeboble: oval 3">
            <a:extLst>
              <a:ext uri="{FF2B5EF4-FFF2-40B4-BE49-F238E27FC236}">
                <a16:creationId xmlns:a16="http://schemas.microsoft.com/office/drawing/2014/main" id="{D9462F31-5836-4510-9336-33ED62016AE4}"/>
              </a:ext>
            </a:extLst>
          </p:cNvPr>
          <p:cNvSpPr/>
          <p:nvPr/>
        </p:nvSpPr>
        <p:spPr>
          <a:xfrm rot="20831697">
            <a:off x="5075617" y="1966409"/>
            <a:ext cx="3703320" cy="2312035"/>
          </a:xfrm>
          <a:prstGeom prst="wedgeEllipseCallout">
            <a:avLst>
              <a:gd name="adj1" fmla="val -59740"/>
              <a:gd name="adj2" fmla="val 25637"/>
            </a:avLst>
          </a:prstGeom>
          <a:solidFill>
            <a:schemeClr val="bg1"/>
          </a:solidFill>
          <a:ln w="19050">
            <a:solidFill>
              <a:srgbClr val="5B4C70"/>
            </a:solidFill>
          </a:ln>
          <a:effectLst>
            <a:glow rad="101600">
              <a:srgbClr val="BBB4C8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b-NO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5" name="Tekstboks 2">
            <a:extLst>
              <a:ext uri="{FF2B5EF4-FFF2-40B4-BE49-F238E27FC236}">
                <a16:creationId xmlns:a16="http://schemas.microsoft.com/office/drawing/2014/main" id="{D0D1F1CE-4613-45E7-8866-5A128AD01240}"/>
              </a:ext>
            </a:extLst>
          </p:cNvPr>
          <p:cNvSpPr txBox="1">
            <a:spLocks noChangeArrowheads="1"/>
          </p:cNvSpPr>
          <p:nvPr/>
        </p:nvSpPr>
        <p:spPr bwMode="auto">
          <a:xfrm rot="20883036">
            <a:off x="5212541" y="2226476"/>
            <a:ext cx="3241675" cy="1873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glow rad="228600">
              <a:srgbClr val="BBB4C8">
                <a:alpha val="40000"/>
              </a:srgbClr>
            </a:glow>
          </a:effectLst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b-NO" sz="4800" i="1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Pristina" panose="0306040204040608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Han skal være konge!</a:t>
            </a:r>
            <a:endParaRPr lang="nb-NO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6834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innhold 3">
            <a:extLst>
              <a:ext uri="{FF2B5EF4-FFF2-40B4-BE49-F238E27FC236}">
                <a16:creationId xmlns:a16="http://schemas.microsoft.com/office/drawing/2014/main" id="{91D1695F-C41A-4CB7-BD90-E6EC3EFD25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6647" b="934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0485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4C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innhold 3">
            <a:extLst>
              <a:ext uri="{FF2B5EF4-FFF2-40B4-BE49-F238E27FC236}">
                <a16:creationId xmlns:a16="http://schemas.microsoft.com/office/drawing/2014/main" id="{FDD60A8C-E685-451D-A18C-45E8EB28E2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63" r="-1" b="3412"/>
          <a:stretch/>
        </p:blipFill>
        <p:spPr>
          <a:xfrm>
            <a:off x="3306519" y="1587"/>
            <a:ext cx="4846882" cy="6856413"/>
          </a:xfrm>
          <a:custGeom>
            <a:avLst/>
            <a:gdLst>
              <a:gd name="connsiteX0" fmla="*/ 121782 w 5110407"/>
              <a:gd name="connsiteY0" fmla="*/ 0 h 6856413"/>
              <a:gd name="connsiteX1" fmla="*/ 4731440 w 5110407"/>
              <a:gd name="connsiteY1" fmla="*/ 0 h 6856413"/>
              <a:gd name="connsiteX2" fmla="*/ 4775629 w 5110407"/>
              <a:gd name="connsiteY2" fmla="*/ 179775 h 6856413"/>
              <a:gd name="connsiteX3" fmla="*/ 5084710 w 5110407"/>
              <a:gd name="connsiteY3" fmla="*/ 4108260 h 6856413"/>
              <a:gd name="connsiteX4" fmla="*/ 4768709 w 5110407"/>
              <a:gd name="connsiteY4" fmla="*/ 6381464 h 6856413"/>
              <a:gd name="connsiteX5" fmla="*/ 4653290 w 5110407"/>
              <a:gd name="connsiteY5" fmla="*/ 6856413 h 6856413"/>
              <a:gd name="connsiteX6" fmla="*/ 0 w 5110407"/>
              <a:gd name="connsiteY6" fmla="*/ 6856413 h 6856413"/>
              <a:gd name="connsiteX7" fmla="*/ 21062 w 5110407"/>
              <a:gd name="connsiteY7" fmla="*/ 6803488 h 6856413"/>
              <a:gd name="connsiteX8" fmla="*/ 636462 w 5110407"/>
              <a:gd name="connsiteY8" fmla="*/ 3844830 h 6856413"/>
              <a:gd name="connsiteX9" fmla="*/ 203879 w 5110407"/>
              <a:gd name="connsiteY9" fmla="*/ 236924 h 685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0407" h="6856413">
                <a:moveTo>
                  <a:pt x="121782" y="0"/>
                </a:moveTo>
                <a:lnTo>
                  <a:pt x="4731440" y="0"/>
                </a:lnTo>
                <a:lnTo>
                  <a:pt x="4775629" y="179775"/>
                </a:lnTo>
                <a:cubicBezTo>
                  <a:pt x="5052916" y="1415453"/>
                  <a:pt x="5165791" y="2739148"/>
                  <a:pt x="5084710" y="4108260"/>
                </a:cubicBezTo>
                <a:cubicBezTo>
                  <a:pt x="5038379" y="4890611"/>
                  <a:pt x="4930907" y="5650759"/>
                  <a:pt x="4768709" y="6381464"/>
                </a:cubicBezTo>
                <a:lnTo>
                  <a:pt x="4653290" y="6856413"/>
                </a:lnTo>
                <a:lnTo>
                  <a:pt x="0" y="6856413"/>
                </a:lnTo>
                <a:lnTo>
                  <a:pt x="21062" y="6803488"/>
                </a:lnTo>
                <a:cubicBezTo>
                  <a:pt x="355644" y="5917239"/>
                  <a:pt x="573134" y="4914171"/>
                  <a:pt x="636462" y="3844830"/>
                </a:cubicBezTo>
                <a:cubicBezTo>
                  <a:pt x="713862" y="2537857"/>
                  <a:pt x="550895" y="1302013"/>
                  <a:pt x="203879" y="236924"/>
                </a:cubicBezTo>
                <a:close/>
              </a:path>
            </a:pathLst>
          </a:cu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027EB11A-6869-47CB-AB6E-8E7947F6F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12" y="485775"/>
            <a:ext cx="2825506" cy="5719762"/>
          </a:xfrm>
        </p:spPr>
        <p:txBody>
          <a:bodyPr>
            <a:normAutofit/>
          </a:bodyPr>
          <a:lstStyle/>
          <a:p>
            <a:r>
              <a:rPr lang="nb-NO" sz="3600" dirty="0">
                <a:solidFill>
                  <a:schemeClr val="bg1"/>
                </a:solidFill>
              </a:rPr>
              <a:t>Keiser Augustus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00A2D4F-467B-4830-A2E5-93554D9705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6925" y="485774"/>
            <a:ext cx="3292475" cy="5719763"/>
          </a:xfrm>
        </p:spPr>
        <p:txBody>
          <a:bodyPr anchor="ctr">
            <a:normAutofit/>
          </a:bodyPr>
          <a:lstStyle/>
          <a:p>
            <a:r>
              <a:rPr lang="nb-NO" sz="1800" dirty="0">
                <a:solidFill>
                  <a:schemeClr val="bg1"/>
                </a:solidFill>
              </a:rPr>
              <a:t>Spedbarnet ved foten hans skal forestille sønnen til Venus som rir på en delfin.</a:t>
            </a:r>
          </a:p>
          <a:p>
            <a:r>
              <a:rPr lang="nb-NO" sz="1800" dirty="0">
                <a:solidFill>
                  <a:schemeClr val="bg1"/>
                </a:solidFill>
              </a:rPr>
              <a:t> Julius Cesar og Augustus hevdet å stamme fra guden Venus. Det gav dem enda mer makt.</a:t>
            </a:r>
          </a:p>
        </p:txBody>
      </p:sp>
    </p:spTree>
    <p:extLst>
      <p:ext uri="{BB962C8B-B14F-4D97-AF65-F5344CB8AC3E}">
        <p14:creationId xmlns:p14="http://schemas.microsoft.com/office/powerpoint/2010/main" val="940474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>
            <a:extLst>
              <a:ext uri="{FF2B5EF4-FFF2-40B4-BE49-F238E27FC236}">
                <a16:creationId xmlns:a16="http://schemas.microsoft.com/office/drawing/2014/main" id="{25AE74FA-461A-40BB-9B84-ADA207E65D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>
            <a:extLst>
              <a:ext uri="{FF2B5EF4-FFF2-40B4-BE49-F238E27FC236}">
                <a16:creationId xmlns:a16="http://schemas.microsoft.com/office/drawing/2014/main" id="{976D88ED-2046-40E4-BAFB-A5A6232C4A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>
            <a:extLst>
              <a:ext uri="{FF2B5EF4-FFF2-40B4-BE49-F238E27FC236}">
                <a16:creationId xmlns:a16="http://schemas.microsoft.com/office/drawing/2014/main" id="{AFB751DA-013F-495A-8EEF-22451ACB59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>
            <a:extLst>
              <a:ext uri="{FF2B5EF4-FFF2-40B4-BE49-F238E27FC236}">
                <a16:creationId xmlns:a16="http://schemas.microsoft.com/office/drawing/2014/main" id="{863D70F3-65F2-445A-B3A3-072AE6CA17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>
            <a:extLst>
              <a:ext uri="{FF2B5EF4-FFF2-40B4-BE49-F238E27FC236}">
                <a16:creationId xmlns:a16="http://schemas.microsoft.com/office/drawing/2014/main" id="{830F6522-6A01-498D-8C86-C09C1EFDC4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>
            <a:extLst>
              <a:ext uri="{FF2B5EF4-FFF2-40B4-BE49-F238E27FC236}">
                <a16:creationId xmlns:a16="http://schemas.microsoft.com/office/drawing/2014/main" id="{C9B48A94-EBD0-4659-AA75-4A36C80E90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>
            <a:extLst>
              <a:ext uri="{FF2B5EF4-FFF2-40B4-BE49-F238E27FC236}">
                <a16:creationId xmlns:a16="http://schemas.microsoft.com/office/drawing/2014/main" id="{20652360-823A-4124-AE31-617E277B96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E1262013-F755-4BBA-A1F0-776A5834C6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754"/>
          <a:stretch/>
        </p:blipFill>
        <p:spPr bwMode="auto">
          <a:xfrm>
            <a:off x="397" y="6086764"/>
            <a:ext cx="12192000" cy="771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4C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055E2262-45F9-403A-BCAA-5801DF0A33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 dirty="0"/>
          </a:p>
        </p:txBody>
      </p:sp>
      <p:pic>
        <p:nvPicPr>
          <p:cNvPr id="1026" name="Picture 2" descr="Roman empire">
            <a:extLst>
              <a:ext uri="{FF2B5EF4-FFF2-40B4-BE49-F238E27FC236}">
                <a16:creationId xmlns:a16="http://schemas.microsoft.com/office/drawing/2014/main" id="{83B0312D-0940-4878-870C-EFD52B024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575" y="0"/>
            <a:ext cx="93408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kstSylinder 9">
            <a:extLst>
              <a:ext uri="{FF2B5EF4-FFF2-40B4-BE49-F238E27FC236}">
                <a16:creationId xmlns:a16="http://schemas.microsoft.com/office/drawing/2014/main" id="{822B7BB2-47F0-477B-B6F0-28408FB69C90}"/>
              </a:ext>
            </a:extLst>
          </p:cNvPr>
          <p:cNvSpPr txBox="1"/>
          <p:nvPr/>
        </p:nvSpPr>
        <p:spPr>
          <a:xfrm>
            <a:off x="4588777" y="176169"/>
            <a:ext cx="103184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b-NO" b="1" u="sng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Norge</a:t>
            </a:r>
          </a:p>
        </p:txBody>
      </p:sp>
      <p:sp>
        <p:nvSpPr>
          <p:cNvPr id="13" name="TekstSylinder 12">
            <a:extLst>
              <a:ext uri="{FF2B5EF4-FFF2-40B4-BE49-F238E27FC236}">
                <a16:creationId xmlns:a16="http://schemas.microsoft.com/office/drawing/2014/main" id="{07796C54-9CA4-4682-A251-FE99168C4A22}"/>
              </a:ext>
            </a:extLst>
          </p:cNvPr>
          <p:cNvSpPr txBox="1"/>
          <p:nvPr/>
        </p:nvSpPr>
        <p:spPr>
          <a:xfrm>
            <a:off x="7842424" y="5292559"/>
            <a:ext cx="103184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b-NO" b="1" u="sng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Israel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BD6E30F7-6DDA-4AEC-BE35-6FF2EC7C2F31}"/>
              </a:ext>
            </a:extLst>
          </p:cNvPr>
          <p:cNvSpPr/>
          <p:nvPr/>
        </p:nvSpPr>
        <p:spPr>
          <a:xfrm>
            <a:off x="4588777" y="3552780"/>
            <a:ext cx="1191491" cy="711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46927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01DC6814883FA4AB7C913B01D270B89" ma:contentTypeVersion="8" ma:contentTypeDescription="Opprett et nytt dokument." ma:contentTypeScope="" ma:versionID="46f7ac4f9cfd12662b6e17e72a87aa33">
  <xsd:schema xmlns:xsd="http://www.w3.org/2001/XMLSchema" xmlns:xs="http://www.w3.org/2001/XMLSchema" xmlns:p="http://schemas.microsoft.com/office/2006/metadata/properties" xmlns:ns3="56e74fc6-c14d-4ea4-a857-dc50e932d986" targetNamespace="http://schemas.microsoft.com/office/2006/metadata/properties" ma:root="true" ma:fieldsID="df1e4ed0998dcf3e8d1e8fc375f44779" ns3:_="">
    <xsd:import namespace="56e74fc6-c14d-4ea4-a857-dc50e932d98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e74fc6-c14d-4ea4-a857-dc50e932d9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2309EE-19B9-4969-9ED6-677C8E833FBA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56e74fc6-c14d-4ea4-a857-dc50e932d986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AB5B582-614E-4DDE-B1C5-8C1D0197B17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6e74fc6-c14d-4ea4-a857-dc50e932d98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93976F1-62ED-4EED-BFB5-B2F38B4EEC2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46</Words>
  <Application>Microsoft Office PowerPoint</Application>
  <PresentationFormat>Widescreen</PresentationFormat>
  <Paragraphs>8</Paragraphs>
  <Slides>11</Slides>
  <Notes>7</Notes>
  <HiddenSlides>0</HiddenSlides>
  <MMClips>0</MMClips>
  <ScaleCrop>false</ScaleCrop>
  <HeadingPairs>
    <vt:vector size="6" baseType="variant">
      <vt:variant>
        <vt:lpstr>Brukte skrifter</vt:lpstr>
      </vt:variant>
      <vt:variant>
        <vt:i4>5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7" baseType="lpstr">
      <vt:lpstr>Arial</vt:lpstr>
      <vt:lpstr>Bahnschrift Light Condensed</vt:lpstr>
      <vt:lpstr>Calibri</vt:lpstr>
      <vt:lpstr>Calibri Light</vt:lpstr>
      <vt:lpstr>Pristina</vt:lpstr>
      <vt:lpstr>Office-tema</vt:lpstr>
      <vt:lpstr>1.kveldssamling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Keiser Augustus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1.kveldssamling</dc:title>
  <dc:creator>Turid Slettebø</dc:creator>
  <cp:lastModifiedBy>Turid Slettebø</cp:lastModifiedBy>
  <cp:revision>1</cp:revision>
  <dcterms:created xsi:type="dcterms:W3CDTF">2019-09-09T09:11:02Z</dcterms:created>
  <dcterms:modified xsi:type="dcterms:W3CDTF">2019-09-09T10:11:34Z</dcterms:modified>
</cp:coreProperties>
</file>