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48" r:id="rId5"/>
  </p:sldMasterIdLst>
  <p:sldIdLst>
    <p:sldId id="257" r:id="rId6"/>
    <p:sldId id="260" r:id="rId7"/>
    <p:sldId id="261" r:id="rId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4C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772FB-DF47-4AD8-986C-74D153DB2DAC}" v="55" dt="2019-10-04T07:01:09.4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5BE772FB-DF47-4AD8-986C-74D153DB2DAC}"/>
    <pc:docChg chg="undo custSel mod addSld delSld modSld">
      <pc:chgData name="Turid Slettebø" userId="65215437-796a-4dff-b515-98e0a587fbc7" providerId="ADAL" clId="{5BE772FB-DF47-4AD8-986C-74D153DB2DAC}" dt="2019-10-04T07:01:09.401" v="154" actId="20577"/>
      <pc:docMkLst>
        <pc:docMk/>
      </pc:docMkLst>
      <pc:sldChg chg="modSp">
        <pc:chgData name="Turid Slettebø" userId="65215437-796a-4dff-b515-98e0a587fbc7" providerId="ADAL" clId="{5BE772FB-DF47-4AD8-986C-74D153DB2DAC}" dt="2019-10-03T11:41:47.457" v="136" actId="20577"/>
        <pc:sldMkLst>
          <pc:docMk/>
          <pc:sldMk cId="2062683449" sldId="257"/>
        </pc:sldMkLst>
        <pc:spChg chg="mod">
          <ac:chgData name="Turid Slettebø" userId="65215437-796a-4dff-b515-98e0a587fbc7" providerId="ADAL" clId="{5BE772FB-DF47-4AD8-986C-74D153DB2DAC}" dt="2019-10-03T11:41:47.457" v="136" actId="20577"/>
          <ac:spMkLst>
            <pc:docMk/>
            <pc:sldMk cId="2062683449" sldId="257"/>
            <ac:spMk id="2" creationId="{5B41ADAF-D536-43D0-B913-7C2739EC2F5B}"/>
          </ac:spMkLst>
        </pc:spChg>
      </pc:sldChg>
      <pc:sldChg chg="del">
        <pc:chgData name="Turid Slettebø" userId="65215437-796a-4dff-b515-98e0a587fbc7" providerId="ADAL" clId="{5BE772FB-DF47-4AD8-986C-74D153DB2DAC}" dt="2019-09-26T12:41:57.354" v="133" actId="47"/>
        <pc:sldMkLst>
          <pc:docMk/>
          <pc:sldMk cId="3372108827" sldId="258"/>
        </pc:sldMkLst>
      </pc:sldChg>
      <pc:sldChg chg="del">
        <pc:chgData name="Turid Slettebø" userId="65215437-796a-4dff-b515-98e0a587fbc7" providerId="ADAL" clId="{5BE772FB-DF47-4AD8-986C-74D153DB2DAC}" dt="2019-09-26T12:42:01.763" v="134" actId="47"/>
        <pc:sldMkLst>
          <pc:docMk/>
          <pc:sldMk cId="3186531019" sldId="259"/>
        </pc:sldMkLst>
      </pc:sldChg>
      <pc:sldChg chg="addSp delSp modSp add mod setBg modAnim setClrOvrMap">
        <pc:chgData name="Turid Slettebø" userId="65215437-796a-4dff-b515-98e0a587fbc7" providerId="ADAL" clId="{5BE772FB-DF47-4AD8-986C-74D153DB2DAC}" dt="2019-10-04T07:01:09.401" v="154" actId="20577"/>
        <pc:sldMkLst>
          <pc:docMk/>
          <pc:sldMk cId="3915853433" sldId="260"/>
        </pc:sldMkLst>
        <pc:spChg chg="mod">
          <ac:chgData name="Turid Slettebø" userId="65215437-796a-4dff-b515-98e0a587fbc7" providerId="ADAL" clId="{5BE772FB-DF47-4AD8-986C-74D153DB2DAC}" dt="2019-10-04T06:59:38.179" v="139" actId="27636"/>
          <ac:spMkLst>
            <pc:docMk/>
            <pc:sldMk cId="3915853433" sldId="260"/>
            <ac:spMk id="2" creationId="{ECEEE386-51E0-4D3D-AC57-32F55FCCEEC3}"/>
          </ac:spMkLst>
        </pc:spChg>
        <pc:spChg chg="del mod">
          <ac:chgData name="Turid Slettebø" userId="65215437-796a-4dff-b515-98e0a587fbc7" providerId="ADAL" clId="{5BE772FB-DF47-4AD8-986C-74D153DB2DAC}" dt="2019-09-26T11:17:15.187" v="68" actId="478"/>
          <ac:spMkLst>
            <pc:docMk/>
            <pc:sldMk cId="3915853433" sldId="260"/>
            <ac:spMk id="3" creationId="{786F26CC-5FE0-4C88-A74E-1F633E7C0522}"/>
          </ac:spMkLst>
        </pc:spChg>
        <pc:spChg chg="add mod">
          <ac:chgData name="Turid Slettebø" userId="65215437-796a-4dff-b515-98e0a587fbc7" providerId="ADAL" clId="{5BE772FB-DF47-4AD8-986C-74D153DB2DAC}" dt="2019-10-04T07:00:09.166" v="142" actId="20577"/>
          <ac:spMkLst>
            <pc:docMk/>
            <pc:sldMk cId="3915853433" sldId="260"/>
            <ac:spMk id="5" creationId="{E06E3BDB-F442-4930-A0C6-40D9F8D47C80}"/>
          </ac:spMkLst>
        </pc:spChg>
        <pc:spChg chg="add del mod">
          <ac:chgData name="Turid Slettebø" userId="65215437-796a-4dff-b515-98e0a587fbc7" providerId="ADAL" clId="{5BE772FB-DF47-4AD8-986C-74D153DB2DAC}" dt="2019-09-26T11:40:17.021" v="79" actId="478"/>
          <ac:spMkLst>
            <pc:docMk/>
            <pc:sldMk cId="3915853433" sldId="260"/>
            <ac:spMk id="6" creationId="{F49EB67C-C372-4823-A528-3E2C26BEE2FB}"/>
          </ac:spMkLst>
        </pc:spChg>
        <pc:spChg chg="add del">
          <ac:chgData name="Turid Slettebø" userId="65215437-796a-4dff-b515-98e0a587fbc7" providerId="ADAL" clId="{5BE772FB-DF47-4AD8-986C-74D153DB2DAC}" dt="2019-09-26T11:41:32.196" v="87"/>
          <ac:spMkLst>
            <pc:docMk/>
            <pc:sldMk cId="3915853433" sldId="260"/>
            <ac:spMk id="7" creationId="{A274D2AB-587B-434F-8C8F-69F80221F635}"/>
          </ac:spMkLst>
        </pc:spChg>
        <pc:spChg chg="add mod">
          <ac:chgData name="Turid Slettebø" userId="65215437-796a-4dff-b515-98e0a587fbc7" providerId="ADAL" clId="{5BE772FB-DF47-4AD8-986C-74D153DB2DAC}" dt="2019-10-04T07:00:42.918" v="148" actId="20577"/>
          <ac:spMkLst>
            <pc:docMk/>
            <pc:sldMk cId="3915853433" sldId="260"/>
            <ac:spMk id="20" creationId="{1FC7D164-F400-4AD2-9F89-B14F8C819906}"/>
          </ac:spMkLst>
        </pc:spChg>
        <pc:spChg chg="add mod">
          <ac:chgData name="Turid Slettebø" userId="65215437-796a-4dff-b515-98e0a587fbc7" providerId="ADAL" clId="{5BE772FB-DF47-4AD8-986C-74D153DB2DAC}" dt="2019-10-04T07:00:28.985" v="145" actId="20577"/>
          <ac:spMkLst>
            <pc:docMk/>
            <pc:sldMk cId="3915853433" sldId="260"/>
            <ac:spMk id="22" creationId="{DF46EE5A-9074-4FD1-B710-8A52D741E05B}"/>
          </ac:spMkLst>
        </pc:spChg>
        <pc:spChg chg="add mod">
          <ac:chgData name="Turid Slettebø" userId="65215437-796a-4dff-b515-98e0a587fbc7" providerId="ADAL" clId="{5BE772FB-DF47-4AD8-986C-74D153DB2DAC}" dt="2019-10-04T07:00:52.249" v="151" actId="20577"/>
          <ac:spMkLst>
            <pc:docMk/>
            <pc:sldMk cId="3915853433" sldId="260"/>
            <ac:spMk id="23" creationId="{FC5D1D93-EB33-4DB9-83DB-C7FC29BE09F1}"/>
          </ac:spMkLst>
        </pc:spChg>
        <pc:spChg chg="add mod">
          <ac:chgData name="Turid Slettebø" userId="65215437-796a-4dff-b515-98e0a587fbc7" providerId="ADAL" clId="{5BE772FB-DF47-4AD8-986C-74D153DB2DAC}" dt="2019-10-04T07:01:09.401" v="154" actId="20577"/>
          <ac:spMkLst>
            <pc:docMk/>
            <pc:sldMk cId="3915853433" sldId="260"/>
            <ac:spMk id="24" creationId="{9ADEB311-E01A-4852-B59A-6AB0EDDE38C5}"/>
          </ac:spMkLst>
        </pc:spChg>
        <pc:spChg chg="add del">
          <ac:chgData name="Turid Slettebø" userId="65215437-796a-4dff-b515-98e0a587fbc7" providerId="ADAL" clId="{5BE772FB-DF47-4AD8-986C-74D153DB2DAC}" dt="2019-09-26T11:15:55.851" v="23" actId="26606"/>
          <ac:spMkLst>
            <pc:docMk/>
            <pc:sldMk cId="3915853433" sldId="260"/>
            <ac:spMk id="77" creationId="{F6E384F5-137A-40B1-97F0-694CC6ECD59C}"/>
          </ac:spMkLst>
        </pc:spChg>
        <pc:spChg chg="add del">
          <ac:chgData name="Turid Slettebø" userId="65215437-796a-4dff-b515-98e0a587fbc7" providerId="ADAL" clId="{5BE772FB-DF47-4AD8-986C-74D153DB2DAC}" dt="2019-09-26T11:15:55.851" v="23" actId="26606"/>
          <ac:spMkLst>
            <pc:docMk/>
            <pc:sldMk cId="3915853433" sldId="260"/>
            <ac:spMk id="79" creationId="{9DBC4630-03DA-474F-BBCB-BA3AE6B317A4}"/>
          </ac:spMkLst>
        </pc:spChg>
        <pc:spChg chg="add del">
          <ac:chgData name="Turid Slettebø" userId="65215437-796a-4dff-b515-98e0a587fbc7" providerId="ADAL" clId="{5BE772FB-DF47-4AD8-986C-74D153DB2DAC}" dt="2019-09-26T11:15:55.851" v="23" actId="26606"/>
          <ac:spMkLst>
            <pc:docMk/>
            <pc:sldMk cId="3915853433" sldId="260"/>
            <ac:spMk id="81" creationId="{78418A25-6EAC-4140-BFE6-284E1925B5EE}"/>
          </ac:spMkLst>
        </pc:spChg>
        <pc:spChg chg="add del">
          <ac:chgData name="Turid Slettebø" userId="65215437-796a-4dff-b515-98e0a587fbc7" providerId="ADAL" clId="{5BE772FB-DF47-4AD8-986C-74D153DB2DAC}" dt="2019-09-26T11:15:55.851" v="23" actId="26606"/>
          <ac:spMkLst>
            <pc:docMk/>
            <pc:sldMk cId="3915853433" sldId="260"/>
            <ac:spMk id="83" creationId="{6B9D64DB-4D5C-4A91-B45F-F301E3174F9F}"/>
          </ac:spMkLst>
        </pc:spChg>
        <pc:spChg chg="add del">
          <ac:chgData name="Turid Slettebø" userId="65215437-796a-4dff-b515-98e0a587fbc7" providerId="ADAL" clId="{5BE772FB-DF47-4AD8-986C-74D153DB2DAC}" dt="2019-09-26T11:15:55.851" v="23" actId="26606"/>
          <ac:spMkLst>
            <pc:docMk/>
            <pc:sldMk cId="3915853433" sldId="260"/>
            <ac:spMk id="85" creationId="{CB14CE1B-4BC5-4EF2-BE3D-05E4F580B3DB}"/>
          </ac:spMkLst>
        </pc:spChg>
        <pc:spChg chg="add del">
          <ac:chgData name="Turid Slettebø" userId="65215437-796a-4dff-b515-98e0a587fbc7" providerId="ADAL" clId="{5BE772FB-DF47-4AD8-986C-74D153DB2DAC}" dt="2019-09-26T11:15:55.843" v="22" actId="26606"/>
          <ac:spMkLst>
            <pc:docMk/>
            <pc:sldMk cId="3915853433" sldId="260"/>
            <ac:spMk id="141" creationId="{7BC0F8B1-F985-469B-8332-13DBC7665557}"/>
          </ac:spMkLst>
        </pc:spChg>
        <pc:spChg chg="add del">
          <ac:chgData name="Turid Slettebø" userId="65215437-796a-4dff-b515-98e0a587fbc7" providerId="ADAL" clId="{5BE772FB-DF47-4AD8-986C-74D153DB2DAC}" dt="2019-09-26T11:15:55.843" v="22" actId="26606"/>
          <ac:spMkLst>
            <pc:docMk/>
            <pc:sldMk cId="3915853433" sldId="260"/>
            <ac:spMk id="143" creationId="{89D15953-1642-4DD6-AD9E-01AA19247FF6}"/>
          </ac:spMkLst>
        </pc:spChg>
        <pc:spChg chg="add del">
          <ac:chgData name="Turid Slettebø" userId="65215437-796a-4dff-b515-98e0a587fbc7" providerId="ADAL" clId="{5BE772FB-DF47-4AD8-986C-74D153DB2DAC}" dt="2019-09-26T11:15:55.843" v="22" actId="26606"/>
          <ac:spMkLst>
            <pc:docMk/>
            <pc:sldMk cId="3915853433" sldId="260"/>
            <ac:spMk id="147" creationId="{FBF3780C-749F-4B50-9E1D-F2B1F6DBB7DD}"/>
          </ac:spMkLst>
        </pc:spChg>
        <pc:picChg chg="add mod">
          <ac:chgData name="Turid Slettebø" userId="65215437-796a-4dff-b515-98e0a587fbc7" providerId="ADAL" clId="{5BE772FB-DF47-4AD8-986C-74D153DB2DAC}" dt="2019-09-26T11:16:40.584" v="29" actId="14100"/>
          <ac:picMkLst>
            <pc:docMk/>
            <pc:sldMk cId="3915853433" sldId="260"/>
            <ac:picMk id="4" creationId="{77ADAE83-ACFA-403B-8570-A31BFAB0BA09}"/>
          </ac:picMkLst>
        </pc:picChg>
        <pc:picChg chg="add mod ord">
          <ac:chgData name="Turid Slettebø" userId="65215437-796a-4dff-b515-98e0a587fbc7" providerId="ADAL" clId="{5BE772FB-DF47-4AD8-986C-74D153DB2DAC}" dt="2019-09-26T11:18:11.127" v="75" actId="14100"/>
          <ac:picMkLst>
            <pc:docMk/>
            <pc:sldMk cId="3915853433" sldId="260"/>
            <ac:picMk id="1026" creationId="{368A61F4-FE0A-4327-B963-7F85ADB546CA}"/>
          </ac:picMkLst>
        </pc:picChg>
        <pc:picChg chg="add mod ord">
          <ac:chgData name="Turid Slettebø" userId="65215437-796a-4dff-b515-98e0a587fbc7" providerId="ADAL" clId="{5BE772FB-DF47-4AD8-986C-74D153DB2DAC}" dt="2019-09-26T11:15:55.851" v="23" actId="26606"/>
          <ac:picMkLst>
            <pc:docMk/>
            <pc:sldMk cId="3915853433" sldId="260"/>
            <ac:picMk id="1028" creationId="{E9829651-A6EA-44C0-82AF-27A958DC4352}"/>
          </ac:picMkLst>
        </pc:picChg>
        <pc:picChg chg="add mod ord">
          <ac:chgData name="Turid Slettebø" userId="65215437-796a-4dff-b515-98e0a587fbc7" providerId="ADAL" clId="{5BE772FB-DF47-4AD8-986C-74D153DB2DAC}" dt="2019-09-26T11:15:55.851" v="23" actId="26606"/>
          <ac:picMkLst>
            <pc:docMk/>
            <pc:sldMk cId="3915853433" sldId="260"/>
            <ac:picMk id="1030" creationId="{8A5F8280-8613-48CB-965E-C30E5115E091}"/>
          </ac:picMkLst>
        </pc:picChg>
        <pc:picChg chg="add mod ord">
          <ac:chgData name="Turid Slettebø" userId="65215437-796a-4dff-b515-98e0a587fbc7" providerId="ADAL" clId="{5BE772FB-DF47-4AD8-986C-74D153DB2DAC}" dt="2019-09-26T11:18:06.264" v="74" actId="14100"/>
          <ac:picMkLst>
            <pc:docMk/>
            <pc:sldMk cId="3915853433" sldId="260"/>
            <ac:picMk id="1032" creationId="{98A9CDC5-AE2B-4D91-B218-4D107FF41246}"/>
          </ac:picMkLst>
        </pc:picChg>
        <pc:cxnChg chg="add del">
          <ac:chgData name="Turid Slettebø" userId="65215437-796a-4dff-b515-98e0a587fbc7" providerId="ADAL" clId="{5BE772FB-DF47-4AD8-986C-74D153DB2DAC}" dt="2019-09-26T11:15:55.843" v="22" actId="26606"/>
          <ac:cxnSpMkLst>
            <pc:docMk/>
            <pc:sldMk cId="3915853433" sldId="260"/>
            <ac:cxnSpMk id="145" creationId="{1918D9D3-1370-4FF6-9DFC-9F87F9039590}"/>
          </ac:cxnSpMkLst>
        </pc:cxnChg>
      </pc:sldChg>
      <pc:sldChg chg="addSp delSp modSp add mod setBg">
        <pc:chgData name="Turid Slettebø" userId="65215437-796a-4dff-b515-98e0a587fbc7" providerId="ADAL" clId="{5BE772FB-DF47-4AD8-986C-74D153DB2DAC}" dt="2019-09-26T12:22:03.179" v="132" actId="26606"/>
        <pc:sldMkLst>
          <pc:docMk/>
          <pc:sldMk cId="1537551008" sldId="261"/>
        </pc:sldMkLst>
        <pc:spChg chg="add del">
          <ac:chgData name="Turid Slettebø" userId="65215437-796a-4dff-b515-98e0a587fbc7" providerId="ADAL" clId="{5BE772FB-DF47-4AD8-986C-74D153DB2DAC}" dt="2019-09-26T12:21:00.610" v="125" actId="26606"/>
          <ac:spMkLst>
            <pc:docMk/>
            <pc:sldMk cId="1537551008" sldId="261"/>
            <ac:spMk id="7" creationId="{A2509F26-B5DC-4BA7-B476-4CB044237A2E}"/>
          </ac:spMkLst>
        </pc:spChg>
        <pc:spChg chg="add del">
          <ac:chgData name="Turid Slettebø" userId="65215437-796a-4dff-b515-98e0a587fbc7" providerId="ADAL" clId="{5BE772FB-DF47-4AD8-986C-74D153DB2DAC}" dt="2019-09-26T12:21:00.610" v="125" actId="26606"/>
          <ac:spMkLst>
            <pc:docMk/>
            <pc:sldMk cId="1537551008" sldId="261"/>
            <ac:spMk id="9" creationId="{DB103EB1-B135-4526-B883-33228FC27FF1}"/>
          </ac:spMkLst>
        </pc:spChg>
        <pc:spChg chg="add del">
          <ac:chgData name="Turid Slettebø" userId="65215437-796a-4dff-b515-98e0a587fbc7" providerId="ADAL" clId="{5BE772FB-DF47-4AD8-986C-74D153DB2DAC}" dt="2019-09-26T12:21:26.643" v="127" actId="26606"/>
          <ac:spMkLst>
            <pc:docMk/>
            <pc:sldMk cId="1537551008" sldId="261"/>
            <ac:spMk id="11" creationId="{32BC26D8-82FB-445E-AA49-62A77D7C1EE0}"/>
          </ac:spMkLst>
        </pc:spChg>
        <pc:spChg chg="add del">
          <ac:chgData name="Turid Slettebø" userId="65215437-796a-4dff-b515-98e0a587fbc7" providerId="ADAL" clId="{5BE772FB-DF47-4AD8-986C-74D153DB2DAC}" dt="2019-09-26T12:21:26.643" v="127" actId="26606"/>
          <ac:spMkLst>
            <pc:docMk/>
            <pc:sldMk cId="1537551008" sldId="261"/>
            <ac:spMk id="12" creationId="{CB44330D-EA18-4254-AA95-EB49948539B8}"/>
          </ac:spMkLst>
        </pc:spChg>
        <pc:spChg chg="add del">
          <ac:chgData name="Turid Slettebø" userId="65215437-796a-4dff-b515-98e0a587fbc7" providerId="ADAL" clId="{5BE772FB-DF47-4AD8-986C-74D153DB2DAC}" dt="2019-09-26T12:21:55.440" v="131" actId="26606"/>
          <ac:spMkLst>
            <pc:docMk/>
            <pc:sldMk cId="1537551008" sldId="261"/>
            <ac:spMk id="19" creationId="{57845966-6EFC-468A-9CC7-BAB4B95854E7}"/>
          </ac:spMkLst>
        </pc:spChg>
        <pc:spChg chg="add del">
          <ac:chgData name="Turid Slettebø" userId="65215437-796a-4dff-b515-98e0a587fbc7" providerId="ADAL" clId="{5BE772FB-DF47-4AD8-986C-74D153DB2DAC}" dt="2019-09-26T12:21:55.440" v="131" actId="26606"/>
          <ac:spMkLst>
            <pc:docMk/>
            <pc:sldMk cId="1537551008" sldId="261"/>
            <ac:spMk id="23" creationId="{ADAD1991-FFD1-4E94-ABAB-7560D33008E4}"/>
          </ac:spMkLst>
        </pc:spChg>
        <pc:picChg chg="add mod">
          <ac:chgData name="Turid Slettebø" userId="65215437-796a-4dff-b515-98e0a587fbc7" providerId="ADAL" clId="{5BE772FB-DF47-4AD8-986C-74D153DB2DAC}" dt="2019-09-26T12:22:03.179" v="132" actId="26606"/>
          <ac:picMkLst>
            <pc:docMk/>
            <pc:sldMk cId="1537551008" sldId="261"/>
            <ac:picMk id="2" creationId="{FC763E83-F13C-48CC-B952-53336B6C8E15}"/>
          </ac:picMkLst>
        </pc:picChg>
        <pc:picChg chg="add del">
          <ac:chgData name="Turid Slettebø" userId="65215437-796a-4dff-b515-98e0a587fbc7" providerId="ADAL" clId="{5BE772FB-DF47-4AD8-986C-74D153DB2DAC}" dt="2019-09-26T12:22:03.179" v="132" actId="26606"/>
          <ac:picMkLst>
            <pc:docMk/>
            <pc:sldMk cId="1537551008" sldId="261"/>
            <ac:picMk id="14" creationId="{CB607B98-7700-4DC9-8BE8-A876255F9C52}"/>
          </ac:picMkLst>
        </pc:picChg>
        <pc:picChg chg="add del">
          <ac:chgData name="Turid Slettebø" userId="65215437-796a-4dff-b515-98e0a587fbc7" providerId="ADAL" clId="{5BE772FB-DF47-4AD8-986C-74D153DB2DAC}" dt="2019-09-26T12:21:55.440" v="131" actId="26606"/>
          <ac:picMkLst>
            <pc:docMk/>
            <pc:sldMk cId="1537551008" sldId="261"/>
            <ac:picMk id="21" creationId="{75554383-98AF-4A47-BB65-705FAAA4BE6A}"/>
          </ac:picMkLst>
        </pc:picChg>
      </pc:sldChg>
    </pc:docChg>
  </pc:docChgLst>
  <pc:docChgLst>
    <pc:chgData name="Turid Slettebø" userId="65215437-796a-4dff-b515-98e0a587fbc7" providerId="ADAL" clId="{77F4D7BD-87F9-489F-AF0A-6AEB853CD1E3}"/>
    <pc:docChg chg="modSld">
      <pc:chgData name="Turid Slettebø" userId="65215437-796a-4dff-b515-98e0a587fbc7" providerId="ADAL" clId="{77F4D7BD-87F9-489F-AF0A-6AEB853CD1E3}" dt="2019-09-10T06:21:29.480" v="1" actId="20577"/>
      <pc:docMkLst>
        <pc:docMk/>
      </pc:docMkLst>
      <pc:sldChg chg="modSp">
        <pc:chgData name="Turid Slettebø" userId="65215437-796a-4dff-b515-98e0a587fbc7" providerId="ADAL" clId="{77F4D7BD-87F9-489F-AF0A-6AEB853CD1E3}" dt="2019-09-10T06:21:29.480" v="1" actId="20577"/>
        <pc:sldMkLst>
          <pc:docMk/>
          <pc:sldMk cId="2062683449" sldId="257"/>
        </pc:sldMkLst>
        <pc:spChg chg="mod">
          <ac:chgData name="Turid Slettebø" userId="65215437-796a-4dff-b515-98e0a587fbc7" providerId="ADAL" clId="{77F4D7BD-87F9-489F-AF0A-6AEB853CD1E3}" dt="2019-09-10T06:21:29.480" v="1" actId="20577"/>
          <ac:spMkLst>
            <pc:docMk/>
            <pc:sldMk cId="2062683449" sldId="257"/>
            <ac:spMk id="2" creationId="{5B41ADAF-D536-43D0-B913-7C2739EC2F5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E25C7DC-18F0-4E29-8746-4113D08ED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5A8E3AB-4FFE-4518-97EC-5E6512426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9F7BF1B-7F02-4D74-BB76-03D2B7F9F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2B9EB38-56F0-4374-849E-23AFBE7F0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5E3EC12-CADC-4B51-A2BF-CAA380E11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2265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AA51D60-11B4-4B0E-93CA-C754586A7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BB34CBA-F3A8-4C19-ADDA-2535362A0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92D68A8-CF53-43E2-AD05-180FD6159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7DC07B2-5FED-4A02-A4BB-F29BC9D6B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50F7AD6-5B63-4DD0-B4E2-1574ECE33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1100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FC814696-D9F4-4C81-BA60-D60501FB31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BFF948D0-0C4E-49B5-A8EF-71E891A62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9419D9-1A2A-4657-9B70-126A1396B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F5A3947-B035-4120-B05C-78496A060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40485F5-82C8-4A77-AFAA-C4E47136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79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9C958B-1282-4C03-9976-6AFECFBA14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E825EBD-2E11-4500-A3E8-90D2AC94B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DACD516-F88E-4257-B3C7-E6E258AC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7A7F0E3-9625-4F22-B743-318293B1C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18778DD-5077-468D-B111-1D035E66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9667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DB8F28-CA0E-41BB-8C0D-629DCB166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4EE9F4E-D941-4A60-B0E8-AAA551928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D9472E5-70F8-4CBF-B668-3544B1150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A0128EA-0550-45A7-AD0D-B491F3DE8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4550910-5D28-4262-A701-33B93B376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8692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F58B92F-9B65-470B-AD76-E5BD46C9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6F9403C-525B-45D0-AF3B-BE47EF82E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74FABA-D343-4625-8300-35EB759A9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E44CD98-9645-45BE-95DC-DE1139544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C15A1D0-1A6A-4126-9C5F-0314A67EE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22163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AE71D9F-CE25-4BEE-AD53-35A983FB0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B61EDA6-184E-44B8-BE96-163D6860C7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8EE769D-95F6-4730-94E8-AEA918359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B05DCFB-226B-4279-B681-299977900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2133DB9-F3ED-467E-983B-F031D2207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F409D36-D38E-49FE-B724-F1108AEA9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7573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67021E2-D224-46D6-A36C-FA44641F1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BCD0849-6009-4A03-9D1F-E7A1D228F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FEBEACF-F7FA-45A1-9A1A-9A52D7E95F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D933301-30BE-48C4-B314-F329125C3C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82BDC0E-079C-482D-9F89-8D78AF084D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23ACBD0-9C03-4252-92EB-3922F56E4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1E25285C-42A2-4828-9CA3-8EAB2F0E6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1D888CD2-40BA-4E5B-A0AF-1ABCB571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9180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01F22D-7618-4603-B35F-91AA19A07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9FA4CA9D-A5FD-4B83-BE01-20C7B74F7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06346F0-F9F1-48EC-88DD-4C842DB77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1665FF12-BC73-4F71-9266-7A2B8D886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13930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5D846CE-1022-43CA-8157-C14503E0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4766664-53B4-41D6-828F-89A5E85AE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9695A11-508D-4C95-BAB4-D6451D5CE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7304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2AA21A-E1A7-4182-9A2A-9BA6E1A45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E89BCFA-E427-41C5-BC00-EFF898BFD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3D9F6D9-FF73-41C7-940A-99B993800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6F24182-B2C4-49CC-BBE4-D5740D735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5F9077D-DE7E-4345-9773-CADEE5F67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802448BA-508E-4071-8043-D52A2B58E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381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AE51F51-A92D-418F-A932-B94D93AA5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DB04221-9F23-4534-93AF-AED4ABBA1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3FF973D-FE2C-493F-A59F-469502180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B083352-C6AC-4205-B625-F109AF6DB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5556897-1A02-40FD-9EA6-76B220E58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411AD91-E2AF-41EA-819A-FA8232E0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6308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B1880A99-F4CD-467B-BDD6-2DA43747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44CB1C6-8EB3-45FD-9A9B-3B497BFB0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423CD5C-57F7-4913-ABFA-28E716B13A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CC6AA-25A7-4821-A88D-47B72ABD0846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6318BCB-C3F0-4473-B311-87C05E7EB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68A103D-3B61-403D-8DFB-399B2FF06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EE39C-C72C-47F0-A3F4-B1566DDA7D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8807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1BB9E6A-916D-4435-9EC1-6221B52EA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0F83CD0-B39A-424D-B12F-0706BF448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DBF4293-26B5-4437-ACBA-348641B04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31F11D2-7AB6-4486-99EC-E5379C31FC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524973B-B1B4-4A3E-9090-F8C4265416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200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t that moment, she came up to them and began to give thanks to God and to speak about the child to all who were waiting for the redemption of Jerusalem. – Slide 11">
            <a:extLst>
              <a:ext uri="{FF2B5EF4-FFF2-40B4-BE49-F238E27FC236}">
                <a16:creationId xmlns:a16="http://schemas.microsoft.com/office/drawing/2014/main" id="{E620F11A-17A1-4663-9FDD-07F0A58AFC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6"/>
          <a:stretch/>
        </p:blipFill>
        <p:spPr bwMode="auto">
          <a:xfrm>
            <a:off x="0" y="0"/>
            <a:ext cx="9748007" cy="6858000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FDEFCFC2-E9D8-4D3D-AC60-7C3D4993A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835" y="0"/>
            <a:ext cx="2971165" cy="6858000"/>
          </a:xfrm>
          <a:prstGeom prst="rect">
            <a:avLst/>
          </a:prstGeom>
          <a:solidFill>
            <a:srgbClr val="5B4C70"/>
          </a:solidFill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5B41ADAF-D536-43D0-B913-7C2739EC2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3607" y="4969597"/>
            <a:ext cx="10978393" cy="1671171"/>
          </a:xfrm>
          <a:solidFill>
            <a:schemeClr val="bg2"/>
          </a:solidFill>
          <a:ln>
            <a:solidFill>
              <a:srgbClr val="7030A0"/>
            </a:solidFill>
          </a:ln>
        </p:spPr>
        <p:txBody>
          <a:bodyPr anchor="ctr">
            <a:normAutofit/>
          </a:bodyPr>
          <a:lstStyle/>
          <a:p>
            <a:r>
              <a:rPr lang="nb-NO" sz="8800" dirty="0">
                <a:latin typeface="Bahnschrift Light Condensed" panose="020B0502040204020203" pitchFamily="34" charset="0"/>
                <a:cs typeface="Aharoni" panose="020B0604020202020204" pitchFamily="2" charset="-79"/>
              </a:rPr>
              <a:t>2</a:t>
            </a:r>
            <a:r>
              <a:rPr lang="nb-NO" sz="8800">
                <a:latin typeface="Bahnschrift Light Condensed" panose="020B0502040204020203" pitchFamily="34" charset="0"/>
                <a:cs typeface="Aharoni" panose="020B0604020202020204" pitchFamily="2" charset="-79"/>
              </a:rPr>
              <a:t>.</a:t>
            </a:r>
            <a:r>
              <a:rPr lang="nb-NO" sz="8800" dirty="0">
                <a:latin typeface="Bahnschrift Light Condensed" panose="020B0502040204020203" pitchFamily="34" charset="0"/>
                <a:cs typeface="Aharoni" panose="020B0604020202020204" pitchFamily="2" charset="-79"/>
              </a:rPr>
              <a:t>bibelsamling</a:t>
            </a:r>
          </a:p>
        </p:txBody>
      </p:sp>
      <p:sp>
        <p:nvSpPr>
          <p:cNvPr id="4" name="Snakkeboble: oval 3">
            <a:extLst>
              <a:ext uri="{FF2B5EF4-FFF2-40B4-BE49-F238E27FC236}">
                <a16:creationId xmlns:a16="http://schemas.microsoft.com/office/drawing/2014/main" id="{D9462F31-5836-4510-9336-33ED62016AE4}"/>
              </a:ext>
            </a:extLst>
          </p:cNvPr>
          <p:cNvSpPr/>
          <p:nvPr/>
        </p:nvSpPr>
        <p:spPr>
          <a:xfrm rot="20831697">
            <a:off x="7671394" y="2735282"/>
            <a:ext cx="3703320" cy="2312035"/>
          </a:xfrm>
          <a:prstGeom prst="wedgeEllipseCallout">
            <a:avLst>
              <a:gd name="adj1" fmla="val -35931"/>
              <a:gd name="adj2" fmla="val -52082"/>
            </a:avLst>
          </a:prstGeom>
          <a:solidFill>
            <a:schemeClr val="bg1"/>
          </a:solidFill>
          <a:ln w="19050">
            <a:solidFill>
              <a:srgbClr val="5B4C70"/>
            </a:solidFill>
          </a:ln>
          <a:effectLst>
            <a:glow rad="101600">
              <a:srgbClr val="BBB4C8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Tekstboks 2">
            <a:extLst>
              <a:ext uri="{FF2B5EF4-FFF2-40B4-BE49-F238E27FC236}">
                <a16:creationId xmlns:a16="http://schemas.microsoft.com/office/drawing/2014/main" id="{D0D1F1CE-4613-45E7-8866-5A128AD01240}"/>
              </a:ext>
            </a:extLst>
          </p:cNvPr>
          <p:cNvSpPr txBox="1">
            <a:spLocks noChangeArrowheads="1"/>
          </p:cNvSpPr>
          <p:nvPr/>
        </p:nvSpPr>
        <p:spPr bwMode="auto">
          <a:xfrm rot="20883036">
            <a:off x="7808318" y="2995349"/>
            <a:ext cx="3241675" cy="1873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glow rad="228600">
              <a:srgbClr val="BBB4C8">
                <a:alpha val="40000"/>
              </a:srgbClr>
            </a:glow>
          </a:effectLst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4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Han skal være konge!</a:t>
            </a:r>
            <a:endParaRPr lang="nb-N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83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CEEE386-51E0-4D3D-AC57-32F55FCCE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013" y="167534"/>
            <a:ext cx="2279393" cy="3218732"/>
          </a:xfrm>
        </p:spPr>
        <p:txBody>
          <a:bodyPr>
            <a:normAutofit fontScale="90000"/>
          </a:bodyPr>
          <a:lstStyle/>
          <a:p>
            <a:pPr algn="l"/>
            <a:r>
              <a:rPr lang="nb-NO" sz="4800" dirty="0">
                <a:latin typeface="+mn-lt"/>
              </a:rPr>
              <a:t>Hvilke </a:t>
            </a:r>
            <a:br>
              <a:rPr lang="nb-NO" sz="4800" dirty="0">
                <a:latin typeface="+mn-lt"/>
              </a:rPr>
            </a:br>
            <a:r>
              <a:rPr lang="nb-NO" sz="4800" dirty="0">
                <a:latin typeface="+mn-lt"/>
              </a:rPr>
              <a:t>profetier </a:t>
            </a:r>
            <a:br>
              <a:rPr lang="nb-NO" sz="4800" dirty="0">
                <a:latin typeface="+mn-lt"/>
              </a:rPr>
            </a:br>
            <a:r>
              <a:rPr lang="nb-NO" sz="4800" dirty="0">
                <a:latin typeface="+mn-lt"/>
              </a:rPr>
              <a:t>blir oppfylt </a:t>
            </a:r>
            <a:br>
              <a:rPr lang="nb-NO" sz="4800" dirty="0">
                <a:latin typeface="+mn-lt"/>
              </a:rPr>
            </a:br>
            <a:r>
              <a:rPr lang="nb-NO" sz="4800" dirty="0">
                <a:latin typeface="+mn-lt"/>
              </a:rPr>
              <a:t>her?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77ADAE83-ACFA-403B-8570-A31BFAB0BA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1" r="2" b="2"/>
          <a:stretch/>
        </p:blipFill>
        <p:spPr>
          <a:xfrm>
            <a:off x="2492406" y="-1"/>
            <a:ext cx="4994151" cy="385354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68A61F4-FE0A-4327-B963-7F85ADB546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" r="6" b="6"/>
          <a:stretch/>
        </p:blipFill>
        <p:spPr bwMode="auto">
          <a:xfrm>
            <a:off x="7433" y="3926578"/>
            <a:ext cx="3689624" cy="29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9829651-A6EA-44C0-82AF-27A958DC43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"/>
          <a:stretch/>
        </p:blipFill>
        <p:spPr bwMode="auto">
          <a:xfrm>
            <a:off x="7570565" y="10"/>
            <a:ext cx="4614002" cy="338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8A9CDC5-AE2B-4D91-B218-4D107FF412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0" b="6"/>
          <a:stretch/>
        </p:blipFill>
        <p:spPr bwMode="auto">
          <a:xfrm>
            <a:off x="3781065" y="3928188"/>
            <a:ext cx="3701774" cy="293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A5F8280-8613-48CB-965E-C30E5115E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1"/>
          <a:stretch/>
        </p:blipFill>
        <p:spPr bwMode="auto">
          <a:xfrm>
            <a:off x="7570565" y="3474720"/>
            <a:ext cx="4614002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E06E3BDB-F442-4930-A0C6-40D9F8D47C80}"/>
              </a:ext>
            </a:extLst>
          </p:cNvPr>
          <p:cNvSpPr txBox="1"/>
          <p:nvPr/>
        </p:nvSpPr>
        <p:spPr>
          <a:xfrm>
            <a:off x="7901509" y="79163"/>
            <a:ext cx="40774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dirty="0"/>
              <a:t>1. Jesus ble født i Betlehem (Lukas 2,4-7)</a:t>
            </a: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1FC7D164-F400-4AD2-9F89-B14F8C819906}"/>
              </a:ext>
            </a:extLst>
          </p:cNvPr>
          <p:cNvSpPr txBox="1"/>
          <p:nvPr/>
        </p:nvSpPr>
        <p:spPr>
          <a:xfrm>
            <a:off x="678253" y="4021078"/>
            <a:ext cx="292901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dirty="0"/>
              <a:t>3. Jomfru Maria ble mamma til Jesus. (Lukas 1,26-27)</a:t>
            </a:r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DF46EE5A-9074-4FD1-B710-8A52D741E05B}"/>
              </a:ext>
            </a:extLst>
          </p:cNvPr>
          <p:cNvSpPr txBox="1"/>
          <p:nvPr/>
        </p:nvSpPr>
        <p:spPr>
          <a:xfrm>
            <a:off x="2566243" y="3105834"/>
            <a:ext cx="3529757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dirty="0"/>
              <a:t>2. Barnet som ble født var Guds sønn. (Johannes 1,14)</a:t>
            </a: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FC5D1D93-EB33-4DB9-83DB-C7FC29BE09F1}"/>
              </a:ext>
            </a:extLst>
          </p:cNvPr>
          <p:cNvSpPr txBox="1"/>
          <p:nvPr/>
        </p:nvSpPr>
        <p:spPr>
          <a:xfrm>
            <a:off x="7995185" y="6132506"/>
            <a:ext cx="4077478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dirty="0"/>
              <a:t>4. Jesus led og døde på korset for oss alle. (Johannes 19,17-18)</a:t>
            </a:r>
          </a:p>
        </p:txBody>
      </p: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9ADEB311-E01A-4852-B59A-6AB0EDDE38C5}"/>
              </a:ext>
            </a:extLst>
          </p:cNvPr>
          <p:cNvSpPr txBox="1"/>
          <p:nvPr/>
        </p:nvSpPr>
        <p:spPr>
          <a:xfrm>
            <a:off x="3853237" y="6207068"/>
            <a:ext cx="3531765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b-NO" sz="1600"/>
              <a:t>5. Før </a:t>
            </a:r>
            <a:r>
              <a:rPr lang="nb-NO" sz="1600" dirty="0"/>
              <a:t>Jesus døde, red han inn i Jerusalem på et esel. (Matteus 21.7-9)</a:t>
            </a:r>
          </a:p>
        </p:txBody>
      </p:sp>
    </p:spTree>
    <p:extLst>
      <p:ext uri="{BB962C8B-B14F-4D97-AF65-F5344CB8AC3E}">
        <p14:creationId xmlns:p14="http://schemas.microsoft.com/office/powerpoint/2010/main" val="39158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t that moment, she came up to them and began to give thanks to God and to speak about the child to all who were waiting for the redemption of Jerusalem. – Slide 11">
            <a:extLst>
              <a:ext uri="{FF2B5EF4-FFF2-40B4-BE49-F238E27FC236}">
                <a16:creationId xmlns:a16="http://schemas.microsoft.com/office/drawing/2014/main" id="{FC763E83-F13C-48CC-B952-53336B6C8E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8" b="16452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551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72FF3E-7E25-4846-B34A-BC747075AD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972710-6EAB-4DB7-8CC0-B3CBFFDF73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1F53F5-E59D-44BC-823A-BE30ABBC8A7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82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2</vt:i4>
      </vt:variant>
      <vt:variant>
        <vt:lpstr>Lysbildetitler</vt:lpstr>
      </vt:variant>
      <vt:variant>
        <vt:i4>3</vt:i4>
      </vt:variant>
    </vt:vector>
  </HeadingPairs>
  <TitlesOfParts>
    <vt:vector size="10" baseType="lpstr">
      <vt:lpstr>Arial</vt:lpstr>
      <vt:lpstr>Bahnschrift Light Condensed</vt:lpstr>
      <vt:lpstr>Calibri</vt:lpstr>
      <vt:lpstr>Calibri Light</vt:lpstr>
      <vt:lpstr>Pristina</vt:lpstr>
      <vt:lpstr>Office-tema</vt:lpstr>
      <vt:lpstr>Office-tema</vt:lpstr>
      <vt:lpstr>2.bibelsamling</vt:lpstr>
      <vt:lpstr>Hvilke  profetier  blir oppfylt  her?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1.bibelsamling</dc:title>
  <dc:creator>Turid Slettebø</dc:creator>
  <cp:lastModifiedBy>Turid Slettebø</cp:lastModifiedBy>
  <cp:revision>1</cp:revision>
  <dcterms:created xsi:type="dcterms:W3CDTF">2019-09-26T12:22:03Z</dcterms:created>
  <dcterms:modified xsi:type="dcterms:W3CDTF">2019-10-04T07:01:19Z</dcterms:modified>
</cp:coreProperties>
</file>