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27"/>
  </p:notesMasterIdLst>
  <p:sldIdLst>
    <p:sldId id="256" r:id="rId5"/>
    <p:sldId id="257" r:id="rId6"/>
    <p:sldId id="25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24382413" cy="13716000"/>
  <p:notesSz cx="6858000" cy="91440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5pPr>
    <a:lvl6pPr marL="2286000" algn="l" defTabSz="914400" rtl="0" eaLnBrk="1" latinLnBrk="0" hangingPunct="1">
      <a:defRPr kern="1200">
        <a:solidFill>
          <a:schemeClr val="bg1"/>
        </a:solidFill>
        <a:latin typeface="Arial" panose="020B0604020202020204" pitchFamily="34" charset="0"/>
        <a:ea typeface="+mn-ea"/>
        <a:cs typeface="DejaVu Sans" charset="0"/>
      </a:defRPr>
    </a:lvl6pPr>
    <a:lvl7pPr marL="2743200" algn="l" defTabSz="914400" rtl="0" eaLnBrk="1" latinLnBrk="0" hangingPunct="1">
      <a:defRPr kern="1200">
        <a:solidFill>
          <a:schemeClr val="bg1"/>
        </a:solidFill>
        <a:latin typeface="Arial" panose="020B0604020202020204" pitchFamily="34" charset="0"/>
        <a:ea typeface="+mn-ea"/>
        <a:cs typeface="DejaVu Sans" charset="0"/>
      </a:defRPr>
    </a:lvl7pPr>
    <a:lvl8pPr marL="3200400" algn="l" defTabSz="914400" rtl="0" eaLnBrk="1" latinLnBrk="0" hangingPunct="1">
      <a:defRPr kern="1200">
        <a:solidFill>
          <a:schemeClr val="bg1"/>
        </a:solidFill>
        <a:latin typeface="Arial" panose="020B0604020202020204" pitchFamily="34" charset="0"/>
        <a:ea typeface="+mn-ea"/>
        <a:cs typeface="DejaVu Sans" charset="0"/>
      </a:defRPr>
    </a:lvl8pPr>
    <a:lvl9pPr marL="3657600" algn="l" defTabSz="914400" rtl="0" eaLnBrk="1" latinLnBrk="0" hangingPunct="1">
      <a:defRPr kern="1200">
        <a:solidFill>
          <a:schemeClr val="bg1"/>
        </a:solidFill>
        <a:latin typeface="Arial" panose="020B0604020202020204" pitchFamily="34" charset="0"/>
        <a:ea typeface="+mn-ea"/>
        <a:cs typeface="DejaVu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78"/>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6A6CD8ED-1D35-E409-E183-144B7A6A498B}"/>
    <pc:docChg chg="modSld">
      <pc:chgData name="Jorunn Bergo Aarvik" userId="S::jaarvik@nlm.no::65fe6f9b-e160-4956-ba75-5945fd282e92" providerId="AD" clId="Web-{6A6CD8ED-1D35-E409-E183-144B7A6A498B}" dt="2019-03-07T12:59:39.252" v="111"/>
      <pc:docMkLst>
        <pc:docMk/>
      </pc:docMkLst>
      <pc:sldChg chg="modNotes">
        <pc:chgData name="Jorunn Bergo Aarvik" userId="S::jaarvik@nlm.no::65fe6f9b-e160-4956-ba75-5945fd282e92" providerId="AD" clId="Web-{6A6CD8ED-1D35-E409-E183-144B7A6A498B}" dt="2019-03-07T12:56:39.471" v="4"/>
        <pc:sldMkLst>
          <pc:docMk/>
          <pc:sldMk cId="0" sldId="258"/>
        </pc:sldMkLst>
      </pc:sldChg>
      <pc:sldChg chg="modNotes">
        <pc:chgData name="Jorunn Bergo Aarvik" userId="S::jaarvik@nlm.no::65fe6f9b-e160-4956-ba75-5945fd282e92" providerId="AD" clId="Web-{6A6CD8ED-1D35-E409-E183-144B7A6A498B}" dt="2019-03-07T12:59:39.252" v="111"/>
        <pc:sldMkLst>
          <pc:docMk/>
          <pc:sldMk cId="0"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514D81DA-3B77-4A04-AC2B-1A7BE1F297AA}"/>
              </a:ext>
            </a:extLst>
          </p:cNvPr>
          <p:cNvSpPr>
            <a:spLocks noGrp="1" noRot="1" noChangeAspect="1" noChangeArrowheads="1"/>
          </p:cNvSpPr>
          <p:nvPr>
            <p:ph type="sldImg"/>
          </p:nvPr>
        </p:nvSpPr>
        <p:spPr bwMode="auto">
          <a:xfrm>
            <a:off x="0" y="695325"/>
            <a:ext cx="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501459CC-0553-4B03-B58B-F15233694DB0}"/>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nb-NO" altLang="nb-NO" noProof="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5115B23D-9801-4F0A-9039-E62C83493824}"/>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9" name="Rectangle 2">
            <a:extLst>
              <a:ext uri="{FF2B5EF4-FFF2-40B4-BE49-F238E27FC236}">
                <a16:creationId xmlns:a16="http://schemas.microsoft.com/office/drawing/2014/main" id="{48CE7287-6FC5-4F20-9DB9-9F4F95000ECD}"/>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98C21568-E2AC-49CB-A58E-6990666D9ABD}"/>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31" name="Rectangle 2">
            <a:extLst>
              <a:ext uri="{FF2B5EF4-FFF2-40B4-BE49-F238E27FC236}">
                <a16:creationId xmlns:a16="http://schemas.microsoft.com/office/drawing/2014/main" id="{3090D41C-D0F8-4C7F-A52B-68883688ECE0}"/>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Kaifas og det høye rådet forsøkte å føre falske vitnemål mot Jesus slik at de kunne finne noe å dømme ham for. De sa: Han spotter Gud! Han må dø!</a:t>
            </a:r>
            <a:endParaRPr lang="nb-NO" alt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34ACF6AB-62B8-4CA2-8FB9-388736CEB2CE}"/>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79" name="Rectangle 2">
            <a:extLst>
              <a:ext uri="{FF2B5EF4-FFF2-40B4-BE49-F238E27FC236}">
                <a16:creationId xmlns:a16="http://schemas.microsoft.com/office/drawing/2014/main" id="{F445AAB1-DF56-42DE-8F0E-659D4DCF8BD2}"/>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Det var bare romerne som hadde lov til å gi noen dødsstaff. Så soldatene og prestene tok Jesus med seg til en romersk leder som het Pilatus. </a:t>
            </a:r>
            <a:endParaRPr lang="nb-NO" alt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1">
            <a:extLst>
              <a:ext uri="{FF2B5EF4-FFF2-40B4-BE49-F238E27FC236}">
                <a16:creationId xmlns:a16="http://schemas.microsoft.com/office/drawing/2014/main" id="{306C41A8-587D-4B5A-A407-CEE8A539C438}"/>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7" name="Rectangle 2">
            <a:extLst>
              <a:ext uri="{FF2B5EF4-FFF2-40B4-BE49-F238E27FC236}">
                <a16:creationId xmlns:a16="http://schemas.microsoft.com/office/drawing/2014/main" id="{CC8319B6-4B8E-43FE-9985-855E5919D142}"/>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De jødiske lederne tok med Jesus til Pilatus fordi de håpet at han ville dømme Jesus til døden. Men Pilatus mente at Jesus var uskyldig og ville ikke dømme ham.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1">
            <a:extLst>
              <a:ext uri="{FF2B5EF4-FFF2-40B4-BE49-F238E27FC236}">
                <a16:creationId xmlns:a16="http://schemas.microsoft.com/office/drawing/2014/main" id="{AECB9367-2387-4E2E-BAFB-8617F47CE8AA}"/>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5" name="Rectangle 2">
            <a:extLst>
              <a:ext uri="{FF2B5EF4-FFF2-40B4-BE49-F238E27FC236}">
                <a16:creationId xmlns:a16="http://schemas.microsoft.com/office/drawing/2014/main" id="{99EDB733-EBA5-444A-A397-45D736632BB3}"/>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Da Pilatus fikk høre at Herodes var på besøk i Jerusalem, sendte han Jesus dit. Herodes var sjefen over Galilea, der Jesus kom fra. Pilatus tenkte at Herodes kunne ta seg av problemet, slik at han selv slapp å dømme om Jesus var skyldig eller ikke.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
            <a:extLst>
              <a:ext uri="{FF2B5EF4-FFF2-40B4-BE49-F238E27FC236}">
                <a16:creationId xmlns:a16="http://schemas.microsoft.com/office/drawing/2014/main" id="{294E0990-7DB8-475B-AC10-A34F5732527A}"/>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3" name="Rectangle 2">
            <a:extLst>
              <a:ext uri="{FF2B5EF4-FFF2-40B4-BE49-F238E27FC236}">
                <a16:creationId xmlns:a16="http://schemas.microsoft.com/office/drawing/2014/main" id="{606D3CA7-05F0-43D2-B27C-31577146D45C}"/>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Herodes var glad for å se Jesus. Han hadde hørt rykter om at Jesus hadde gjort flere under, og nå ville han gjerne se noen triks. Men Jesus sa ikke et ord til alt Herodes spurte om. Herodes lo av Jesus og kalte ham stygge ting.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
            <a:extLst>
              <a:ext uri="{FF2B5EF4-FFF2-40B4-BE49-F238E27FC236}">
                <a16:creationId xmlns:a16="http://schemas.microsoft.com/office/drawing/2014/main" id="{224F20BF-F27B-402C-B8C5-963CF0955396}"/>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1" name="Rectangle 2">
            <a:extLst>
              <a:ext uri="{FF2B5EF4-FFF2-40B4-BE49-F238E27FC236}">
                <a16:creationId xmlns:a16="http://schemas.microsoft.com/office/drawing/2014/main" id="{233F856B-1211-4FC8-A2F5-C3F55F14A778}"/>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Så sendte Herodes Jesus tilbake til Pilatus.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
            <a:extLst>
              <a:ext uri="{FF2B5EF4-FFF2-40B4-BE49-F238E27FC236}">
                <a16:creationId xmlns:a16="http://schemas.microsoft.com/office/drawing/2014/main" id="{C346D9FB-091B-4DA1-A2CF-815D08C0EF57}"/>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9" name="Rectangle 2">
            <a:extLst>
              <a:ext uri="{FF2B5EF4-FFF2-40B4-BE49-F238E27FC236}">
                <a16:creationId xmlns:a16="http://schemas.microsoft.com/office/drawing/2014/main" id="{68D4931F-E5F7-4BB9-A12A-1B3DDAD89FE2}"/>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Pilatus sa til menneskene som hadde samlet seg rundt palasset: Jeg finner ingen skyld hos denne mannen. Men menneskene ropte: Korsfest ham!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id="{4A400698-B386-4D54-AD60-E1A19BD55D0E}"/>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6867" name="Rectangle 2">
            <a:extLst>
              <a:ext uri="{FF2B5EF4-FFF2-40B4-BE49-F238E27FC236}">
                <a16:creationId xmlns:a16="http://schemas.microsoft.com/office/drawing/2014/main" id="{FF88D060-AB4C-4B5D-A23A-D00653D0F813}"/>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Pilatus gav Jesus til soldatene. De pisket ham og satte en tornekrone på hodet hans.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
            <a:extLst>
              <a:ext uri="{FF2B5EF4-FFF2-40B4-BE49-F238E27FC236}">
                <a16:creationId xmlns:a16="http://schemas.microsoft.com/office/drawing/2014/main" id="{DB545441-BE9B-46AF-B1CF-97A3918C43E1}"/>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8915" name="Rectangle 2">
            <a:extLst>
              <a:ext uri="{FF2B5EF4-FFF2-40B4-BE49-F238E27FC236}">
                <a16:creationId xmlns:a16="http://schemas.microsoft.com/office/drawing/2014/main" id="{42E0B370-8CD0-402F-81CD-1BA64A95C71F}"/>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Pilatus førte Jesus fram for folket igjen. Pilatus sa: "Jeg pleier å sette en fange fri hver påske. Hvem vil dere jeg skal sette fri: Morderen Barabbas eller Jesus?" Folket ropte: "korsfest Jesus, sett Barabbas fri!" Pilatus var redd for å bli upopulær hos folket. Så han gav tillatelse til at Jesus skulle bli korsfestet. </a:t>
            </a:r>
            <a:endParaRPr lang="nb-NO" altLang="nb-NO"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
            <a:extLst>
              <a:ext uri="{FF2B5EF4-FFF2-40B4-BE49-F238E27FC236}">
                <a16:creationId xmlns:a16="http://schemas.microsoft.com/office/drawing/2014/main" id="{0C53948B-4A93-4934-886E-B5C326DF5C4D}"/>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3" name="Rectangle 2">
            <a:extLst>
              <a:ext uri="{FF2B5EF4-FFF2-40B4-BE49-F238E27FC236}">
                <a16:creationId xmlns:a16="http://schemas.microsoft.com/office/drawing/2014/main" id="{75BD1B66-6BF5-43F7-800F-2311FFB925B3}"/>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Soldatene tok Jesus med seg til et sted utenfor byen som het Golgata. Det betyr «hodeskallen». Jesus måtte bære korset sitt selv.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8D8C5BB3-85EB-44D1-B92D-2DA3AC5609E4}"/>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7" name="Rectangle 2">
            <a:extLst>
              <a:ext uri="{FF2B5EF4-FFF2-40B4-BE49-F238E27FC236}">
                <a16:creationId xmlns:a16="http://schemas.microsoft.com/office/drawing/2014/main" id="{7B03F4CD-AC6A-4244-9593-176428A3CDDF}"/>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Jesus og vennene hans hadde dratt fra Galilea til Jerusalem for å feire påske. Vennene til Jesus var litt bekymret fordi de visste at prestene og de jødiske lederne I Jerusalem var ute etter å ta livet av Jesus. Slik så Jerusalem ut på Jesu tid. Kan dere se den kjempestore bygningen oppe til høgre? Det var tempelet! Kan dere noen porter I bymuren? Vi vet ikke sikkert hvilken port Jesus kom ridende inn gjennom palmesøndag. </a:t>
            </a:r>
            <a:br>
              <a:rPr lang="en-US" altLang="nb-NO"/>
            </a:br>
            <a:endParaRPr lang="nb-NO" altLang="nb-NO"/>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
            <a:extLst>
              <a:ext uri="{FF2B5EF4-FFF2-40B4-BE49-F238E27FC236}">
                <a16:creationId xmlns:a16="http://schemas.microsoft.com/office/drawing/2014/main" id="{E6A8AE08-80F9-47C7-8DED-ACA04D67C4F3}"/>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1" name="Rectangle 2">
            <a:extLst>
              <a:ext uri="{FF2B5EF4-FFF2-40B4-BE49-F238E27FC236}">
                <a16:creationId xmlns:a16="http://schemas.microsoft.com/office/drawing/2014/main" id="{396EBE6F-0606-481B-9A85-BB8110B0013E}"/>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Så korsfestet de Jesus. Over hodet hans hang de en lapp der det sto «Jesus Kristus, kongen over jødene».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
            <a:extLst>
              <a:ext uri="{FF2B5EF4-FFF2-40B4-BE49-F238E27FC236}">
                <a16:creationId xmlns:a16="http://schemas.microsoft.com/office/drawing/2014/main" id="{E8668FA6-F780-4CF9-A319-CF03104EAA5C}"/>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059" name="Rectangle 2">
            <a:extLst>
              <a:ext uri="{FF2B5EF4-FFF2-40B4-BE49-F238E27FC236}">
                <a16:creationId xmlns:a16="http://schemas.microsoft.com/office/drawing/2014/main" id="{3F65FD44-EEFA-4004-B11A-D2321DBCF00E}"/>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Jesus ble korsfestet sammen med to røvere. Folk hånte Jesus og sa: «Hvis du er jødenes konge, så kan du vel bare stige ned fra korset og redde deg selv!» Jesus ropte til Gud: «I dine hender overgir jeg min ånd!» Så døde han.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
            <a:extLst>
              <a:ext uri="{FF2B5EF4-FFF2-40B4-BE49-F238E27FC236}">
                <a16:creationId xmlns:a16="http://schemas.microsoft.com/office/drawing/2014/main" id="{C02C0ADA-ABAD-4CD0-94B8-F54ED0E11DF6}"/>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7" name="Rectangle 2">
            <a:extLst>
              <a:ext uri="{FF2B5EF4-FFF2-40B4-BE49-F238E27FC236}">
                <a16:creationId xmlns:a16="http://schemas.microsoft.com/office/drawing/2014/main" id="{14D0CC90-E684-4DA7-96F9-D24419DA0326}"/>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75DD728D-8263-49FA-81E3-64961BEC300C}"/>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5" name="Rectangle 2">
            <a:extLst>
              <a:ext uri="{FF2B5EF4-FFF2-40B4-BE49-F238E27FC236}">
                <a16:creationId xmlns:a16="http://schemas.microsoft.com/office/drawing/2014/main" id="{30E9F467-EEC5-434E-A020-958AE0D2074D}"/>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Jerusalem er hovedstaden og den største byen i Israel. Men det er ikke israelittene som bestemte i Israel på Jesu tid. Det er keiseren i Roma som bestemmer. Jerusalem er full av romerske soldater. I tillegg er det mange turister i Jerusalem. De er kommet til byen for å feire påske. </a:t>
            </a:r>
            <a:r>
              <a:rPr lang="en-US" altLang="nb-NO" dirty="0">
                <a:latin typeface="Times New Roman"/>
                <a:cs typeface="Times New Roman"/>
              </a:rPr>
              <a:t>Jesus </a:t>
            </a:r>
            <a:r>
              <a:rPr lang="en-US" altLang="nb-NO" dirty="0" err="1">
                <a:latin typeface="Times New Roman"/>
                <a:cs typeface="Times New Roman"/>
              </a:rPr>
              <a:t>forteller</a:t>
            </a:r>
            <a:r>
              <a:rPr lang="en-US" altLang="nb-NO" dirty="0">
                <a:latin typeface="Times New Roman"/>
                <a:cs typeface="Times New Roman"/>
              </a:rPr>
              <a:t> </a:t>
            </a:r>
            <a:r>
              <a:rPr lang="en-US" altLang="nb-NO" dirty="0" err="1">
                <a:latin typeface="Times New Roman"/>
                <a:cs typeface="Times New Roman"/>
              </a:rPr>
              <a:t>disiplene</a:t>
            </a:r>
            <a:r>
              <a:rPr lang="en-US" altLang="nb-NO" dirty="0">
                <a:latin typeface="Times New Roman"/>
                <a:cs typeface="Times New Roman"/>
              </a:rPr>
              <a:t> sine at de </a:t>
            </a:r>
            <a:r>
              <a:rPr lang="en-US" altLang="nb-NO" dirty="0" err="1">
                <a:latin typeface="Times New Roman"/>
                <a:cs typeface="Times New Roman"/>
              </a:rPr>
              <a:t>skal</a:t>
            </a:r>
            <a:r>
              <a:rPr lang="en-US" altLang="nb-NO" dirty="0">
                <a:latin typeface="Times New Roman"/>
                <a:cs typeface="Times New Roman"/>
              </a:rPr>
              <a:t> </a:t>
            </a:r>
            <a:r>
              <a:rPr lang="en-US" altLang="nb-NO" dirty="0" err="1">
                <a:latin typeface="Times New Roman"/>
                <a:cs typeface="Times New Roman"/>
              </a:rPr>
              <a:t>finne</a:t>
            </a:r>
            <a:r>
              <a:rPr lang="en-US" altLang="nb-NO" dirty="0">
                <a:latin typeface="Times New Roman"/>
                <a:cs typeface="Times New Roman"/>
              </a:rPr>
              <a:t> en </a:t>
            </a:r>
            <a:r>
              <a:rPr lang="en-US" altLang="nb-NO" dirty="0" err="1">
                <a:latin typeface="Times New Roman"/>
                <a:cs typeface="Times New Roman"/>
              </a:rPr>
              <a:t>mann</a:t>
            </a:r>
            <a:r>
              <a:rPr lang="en-US" altLang="nb-NO" dirty="0">
                <a:latin typeface="Times New Roman"/>
                <a:cs typeface="Times New Roman"/>
              </a:rPr>
              <a:t> </a:t>
            </a:r>
            <a:r>
              <a:rPr lang="en-US" altLang="nb-NO" dirty="0" err="1">
                <a:latin typeface="Times New Roman"/>
                <a:cs typeface="Times New Roman"/>
              </a:rPr>
              <a:t>som</a:t>
            </a:r>
            <a:r>
              <a:rPr lang="en-US" altLang="nb-NO" dirty="0">
                <a:latin typeface="Times New Roman"/>
                <a:cs typeface="Times New Roman"/>
              </a:rPr>
              <a:t> </a:t>
            </a:r>
            <a:r>
              <a:rPr lang="en-US" altLang="nb-NO" dirty="0" err="1">
                <a:latin typeface="Times New Roman"/>
                <a:cs typeface="Times New Roman"/>
              </a:rPr>
              <a:t>bærer</a:t>
            </a:r>
            <a:r>
              <a:rPr lang="en-US" altLang="nb-NO" dirty="0">
                <a:latin typeface="Times New Roman"/>
                <a:cs typeface="Times New Roman"/>
              </a:rPr>
              <a:t> </a:t>
            </a:r>
            <a:r>
              <a:rPr lang="en-US" altLang="nb-NO" dirty="0" err="1">
                <a:latin typeface="Times New Roman"/>
                <a:cs typeface="Times New Roman"/>
              </a:rPr>
              <a:t>på</a:t>
            </a:r>
            <a:r>
              <a:rPr lang="en-US" altLang="nb-NO" dirty="0">
                <a:latin typeface="Times New Roman"/>
                <a:cs typeface="Times New Roman"/>
              </a:rPr>
              <a:t> en </a:t>
            </a:r>
            <a:r>
              <a:rPr lang="en-US" altLang="nb-NO" dirty="0" err="1">
                <a:latin typeface="Times New Roman"/>
                <a:cs typeface="Times New Roman"/>
              </a:rPr>
              <a:t>vannkrukke</a:t>
            </a:r>
            <a:r>
              <a:rPr lang="en-US" altLang="nb-NO" dirty="0">
                <a:latin typeface="Times New Roman"/>
                <a:cs typeface="Times New Roman"/>
              </a:rPr>
              <a:t>. Denne </a:t>
            </a:r>
            <a:r>
              <a:rPr lang="en-US" altLang="nb-NO" dirty="0" err="1">
                <a:latin typeface="Times New Roman"/>
                <a:cs typeface="Times New Roman"/>
              </a:rPr>
              <a:t>mannen</a:t>
            </a:r>
            <a:r>
              <a:rPr lang="en-US" altLang="nb-NO" dirty="0">
                <a:latin typeface="Times New Roman"/>
                <a:cs typeface="Times New Roman"/>
              </a:rPr>
              <a:t> </a:t>
            </a:r>
            <a:r>
              <a:rPr lang="en-US" altLang="nb-NO" dirty="0" err="1">
                <a:latin typeface="Times New Roman"/>
                <a:cs typeface="Times New Roman"/>
              </a:rPr>
              <a:t>vil</a:t>
            </a:r>
            <a:r>
              <a:rPr lang="en-US" altLang="nb-NO" dirty="0">
                <a:latin typeface="Times New Roman"/>
                <a:cs typeface="Times New Roman"/>
              </a:rPr>
              <a:t> </a:t>
            </a:r>
            <a:r>
              <a:rPr lang="en-US" altLang="nb-NO" dirty="0" err="1">
                <a:latin typeface="Times New Roman"/>
                <a:cs typeface="Times New Roman"/>
              </a:rPr>
              <a:t>føre</a:t>
            </a:r>
            <a:r>
              <a:rPr lang="en-US" altLang="nb-NO" dirty="0">
                <a:latin typeface="Times New Roman"/>
                <a:cs typeface="Times New Roman"/>
              </a:rPr>
              <a:t> dem </a:t>
            </a:r>
            <a:r>
              <a:rPr lang="en-US" altLang="nb-NO" dirty="0" err="1">
                <a:latin typeface="Times New Roman"/>
                <a:cs typeface="Times New Roman"/>
              </a:rPr>
              <a:t>til</a:t>
            </a:r>
            <a:r>
              <a:rPr lang="en-US" altLang="nb-NO" dirty="0">
                <a:latin typeface="Times New Roman"/>
                <a:cs typeface="Times New Roman"/>
              </a:rPr>
              <a:t> et </a:t>
            </a:r>
            <a:r>
              <a:rPr lang="en-US" altLang="nb-NO" dirty="0" err="1">
                <a:latin typeface="Times New Roman"/>
                <a:cs typeface="Times New Roman"/>
              </a:rPr>
              <a:t>hus</a:t>
            </a:r>
            <a:r>
              <a:rPr lang="en-US" altLang="nb-NO" dirty="0">
                <a:latin typeface="Times New Roman"/>
                <a:cs typeface="Times New Roman"/>
              </a:rPr>
              <a:t> der de </a:t>
            </a:r>
            <a:r>
              <a:rPr lang="en-US" altLang="nb-NO" dirty="0" err="1">
                <a:latin typeface="Times New Roman"/>
                <a:cs typeface="Times New Roman"/>
              </a:rPr>
              <a:t>kan</a:t>
            </a:r>
            <a:r>
              <a:rPr lang="en-US" altLang="nb-NO" dirty="0">
                <a:latin typeface="Times New Roman"/>
                <a:cs typeface="Times New Roman"/>
              </a:rPr>
              <a:t> </a:t>
            </a:r>
            <a:r>
              <a:rPr lang="en-US" altLang="nb-NO" dirty="0" err="1">
                <a:latin typeface="Times New Roman"/>
                <a:cs typeface="Times New Roman"/>
              </a:rPr>
              <a:t>feire</a:t>
            </a:r>
            <a:r>
              <a:rPr lang="en-US" altLang="nb-NO" dirty="0">
                <a:latin typeface="Times New Roman"/>
                <a:cs typeface="Times New Roman"/>
              </a:rPr>
              <a:t> </a:t>
            </a:r>
            <a:r>
              <a:rPr lang="en-US" altLang="nb-NO" dirty="0" err="1">
                <a:latin typeface="Times New Roman"/>
                <a:cs typeface="Times New Roman"/>
              </a:rPr>
              <a:t>påske</a:t>
            </a:r>
            <a:r>
              <a:rPr lang="en-US" altLang="nb-NO" dirty="0">
                <a:latin typeface="Times New Roman"/>
                <a:cs typeface="Times New Roman"/>
              </a:rPr>
              <a:t>.</a:t>
            </a:r>
            <a:endParaRPr lang="nb-NO" altLang="nb-NO" dirty="0">
              <a:latin typeface="Times New Roman"/>
              <a:cs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ED80BBD2-5B23-4F1E-B1C7-B9616ADBE53D}"/>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3" name="Rectangle 2">
            <a:extLst>
              <a:ext uri="{FF2B5EF4-FFF2-40B4-BE49-F238E27FC236}">
                <a16:creationId xmlns:a16="http://schemas.microsoft.com/office/drawing/2014/main" id="{04F1A50C-DAC8-4D4A-A281-01A9C175CC34}"/>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Judas, en av disiplene til Jesus hadde planlagt å fortelle de jødiske lederne hvor de kunne finne Jesus, slik at de kunne ta ham til fange. Jesus visste at Judas ville angi ham. Han sa til Judas: Gjør det snart, det du skal gjøre! Judas reiste seg med en gang og forlot Jesus og de andre disiplene. </a:t>
            </a:r>
            <a:endParaRPr lang="nb-NO" altLang="nb-N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625D3B31-53A9-4E7F-BD85-EE19F323E6C8}"/>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1" name="Rectangle 2">
            <a:extLst>
              <a:ext uri="{FF2B5EF4-FFF2-40B4-BE49-F238E27FC236}">
                <a16:creationId xmlns:a16="http://schemas.microsoft.com/office/drawing/2014/main" id="{FB49F987-CAA9-49D9-A105-B1FA712A8609}"/>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Mens de spiste påskemåltidet, ba Jesus sammen med disiplene sine. Han fortalte dem at han snart skulle bli tatt til fange. Så gav ham dem vin og brød. Han befalte dem å elske hverandre slik han hadde elsket dem.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1">
            <a:extLst>
              <a:ext uri="{FF2B5EF4-FFF2-40B4-BE49-F238E27FC236}">
                <a16:creationId xmlns:a16="http://schemas.microsoft.com/office/drawing/2014/main" id="{DAA94854-C1FC-4F94-B7E1-60873C145F68}"/>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39" name="Rectangle 2">
            <a:extLst>
              <a:ext uri="{FF2B5EF4-FFF2-40B4-BE49-F238E27FC236}">
                <a16:creationId xmlns:a16="http://schemas.microsoft.com/office/drawing/2014/main" id="{12EC5960-C996-4A57-B5BE-757C8E24CB8B}"/>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Etter at de hadde spist påskemåltidet, dro Jesus og disiplene til en hage like utenfor Jerusalem. Hagen het Getsemane. I mellomtiden hadde Judas fortalt prestene hvor de kunne finne Jesus. Prestene samlet sammen noen soldater og ble med Judas.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96F5A361-407A-4D12-B323-D539F3E0CED3}"/>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7" name="Rectangle 2">
            <a:extLst>
              <a:ext uri="{FF2B5EF4-FFF2-40B4-BE49-F238E27FC236}">
                <a16:creationId xmlns:a16="http://schemas.microsoft.com/office/drawing/2014/main" id="{78ED9E40-C646-4916-B90A-DBCD88E9F1E5}"/>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Det var blitt natt. Jesus visste at han snart skulle bli tatt til fange og at han skulle dø en vond død. Selv om han ba disiplene om å holde seg våkne sammen med ham, sovnet de gang på gang. Jesus ba til Gud: «Hvis det er mulig, så la meg slippe. Men ikke som jeg vil, bare som du Gud vil!» Så kom soldatene. De tok Jesus til fange, mens alle disiplene flyktet.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1">
            <a:extLst>
              <a:ext uri="{FF2B5EF4-FFF2-40B4-BE49-F238E27FC236}">
                <a16:creationId xmlns:a16="http://schemas.microsoft.com/office/drawing/2014/main" id="{A180798F-4CDD-4293-8EA6-2DBB808AFE3E}"/>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5" name="Rectangle 2">
            <a:extLst>
              <a:ext uri="{FF2B5EF4-FFF2-40B4-BE49-F238E27FC236}">
                <a16:creationId xmlns:a16="http://schemas.microsoft.com/office/drawing/2014/main" id="{96CF14A2-BE7B-45D2-97D5-E7DF503A9C2A}"/>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Soldatene tok Jesus med seg hjem til huset der den gamle øverstepresten Annas bodde. Annas forhørte Jesus mens vaktene slo ham. Peter satt utenfor I portrommet. Han ville gjerne se hvordan det gikk med Jesus, men fordi han ble redd, nektet han for at visste hvem Jesus var. Annas sendte Jesus videre til øverstepresten Kaifas.  </a:t>
            </a:r>
            <a:br>
              <a:rPr lang="en-US" altLang="nb-NO"/>
            </a:br>
            <a:r>
              <a:rPr lang="en-US" altLang="nb-NO"/>
              <a:t> </a:t>
            </a:r>
          </a:p>
          <a:p>
            <a:r>
              <a:rPr lang="en-US" altLang="nb-NO"/>
              <a:t>Soldatene tok med seg Jesus hjem til den gamle øverstepresten Annas. Annas forhørte Jesus mens vaktene hans slo ham. I mellomtiden satt Peter utenfor i portrommet. Peter ble redd for å få samme behandling som Jesus, så han latet som om han ikke kjente ham. Annas bandt Jesus og sendte ham videre til øverstepresten Kaifas. </a:t>
            </a:r>
            <a:endParaRPr lang="nb-NO" altLang="nb-NO"/>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AC97A9A2-B716-4350-8510-543821059BFE}"/>
              </a:ext>
            </a:extLst>
          </p:cNvPr>
          <p:cNvSpPr txBox="1">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3" name="Rectangle 2">
            <a:extLst>
              <a:ext uri="{FF2B5EF4-FFF2-40B4-BE49-F238E27FC236}">
                <a16:creationId xmlns:a16="http://schemas.microsoft.com/office/drawing/2014/main" id="{51903893-5540-4938-9D07-E9E1095182B3}"/>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nb-NO"/>
              <a:t>Da det lysnet av dag, ble Jesus ført fram for det høye rådet. De pleide å møtes på tempelplassen. Øverstepresten Kaifas var der sammen med overprestene og de skriftlærde. </a:t>
            </a:r>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850F2FE-54BF-4E69-93A9-7D77B63D49E6}"/>
              </a:ext>
            </a:extLst>
          </p:cNvPr>
          <p:cNvSpPr>
            <a:spLocks noGrp="1"/>
          </p:cNvSpPr>
          <p:nvPr>
            <p:ph type="ctrTitle"/>
          </p:nvPr>
        </p:nvSpPr>
        <p:spPr>
          <a:xfrm>
            <a:off x="3048000" y="2244725"/>
            <a:ext cx="18286413" cy="47752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56872A44-A030-4175-B0C5-5FDAFA8CD03A}"/>
              </a:ext>
            </a:extLst>
          </p:cNvPr>
          <p:cNvSpPr>
            <a:spLocks noGrp="1"/>
          </p:cNvSpPr>
          <p:nvPr>
            <p:ph type="subTitle" idx="1"/>
          </p:nvPr>
        </p:nvSpPr>
        <p:spPr>
          <a:xfrm>
            <a:off x="3048000" y="7204075"/>
            <a:ext cx="18286413" cy="33115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3">
            <a:extLst>
              <a:ext uri="{FF2B5EF4-FFF2-40B4-BE49-F238E27FC236}">
                <a16:creationId xmlns:a16="http://schemas.microsoft.com/office/drawing/2014/main" id="{987A97AF-3B2E-4271-B3AF-DC18CF4FB18F}"/>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481EF37E-B85E-4306-8046-5A98EA67C095}"/>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1F123BF-A661-40AA-8C3F-FABD37305627}"/>
              </a:ext>
            </a:extLst>
          </p:cNvPr>
          <p:cNvSpPr>
            <a:spLocks noGrp="1" noChangeArrowheads="1"/>
          </p:cNvSpPr>
          <p:nvPr>
            <p:ph type="sldNum" idx="12"/>
          </p:nvPr>
        </p:nvSpPr>
        <p:spPr>
          <a:ln/>
        </p:spPr>
        <p:txBody>
          <a:bodyPr/>
          <a:lstStyle>
            <a:lvl1pPr>
              <a:defRPr/>
            </a:lvl1pPr>
          </a:lstStyle>
          <a:p>
            <a:pPr>
              <a:defRPr/>
            </a:pPr>
            <a:fld id="{C38438E6-EFDF-42C5-B7E3-BA7EC716D24C}" type="slidenum">
              <a:rPr lang="en-US" altLang="nb-NO"/>
              <a:pPr>
                <a:defRPr/>
              </a:pPr>
              <a:t>‹#›</a:t>
            </a:fld>
            <a:endParaRPr lang="en-US" altLang="nb-NO"/>
          </a:p>
        </p:txBody>
      </p:sp>
    </p:spTree>
    <p:extLst>
      <p:ext uri="{BB962C8B-B14F-4D97-AF65-F5344CB8AC3E}">
        <p14:creationId xmlns:p14="http://schemas.microsoft.com/office/powerpoint/2010/main" val="2298511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FBA4CD7-C8B4-468D-865B-C0C06D5361B3}"/>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C0BE9E6E-E103-45BC-AEBE-83E0F7971058}"/>
              </a:ext>
            </a:extLst>
          </p:cNvPr>
          <p:cNvSpPr>
            <a:spLocks noGrp="1"/>
          </p:cNvSpPr>
          <p:nvPr>
            <p:ph type="body" orient="vert" idx="1"/>
          </p:nvPr>
        </p:nvSpPr>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C75428F3-B0D8-4005-8B90-0036CCDCE546}"/>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647C1FF2-211B-4945-8069-1E0285BA11D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903EAEAA-6118-481D-8F2A-55D56C77FA5C}"/>
              </a:ext>
            </a:extLst>
          </p:cNvPr>
          <p:cNvSpPr>
            <a:spLocks noGrp="1" noChangeArrowheads="1"/>
          </p:cNvSpPr>
          <p:nvPr>
            <p:ph type="sldNum" idx="12"/>
          </p:nvPr>
        </p:nvSpPr>
        <p:spPr>
          <a:ln/>
        </p:spPr>
        <p:txBody>
          <a:bodyPr/>
          <a:lstStyle>
            <a:lvl1pPr>
              <a:defRPr/>
            </a:lvl1pPr>
          </a:lstStyle>
          <a:p>
            <a:pPr>
              <a:defRPr/>
            </a:pPr>
            <a:fld id="{B83EC341-2F06-4762-9CBF-0E0B5CE15645}" type="slidenum">
              <a:rPr lang="en-US" altLang="nb-NO"/>
              <a:pPr>
                <a:defRPr/>
              </a:pPr>
              <a:t>‹#›</a:t>
            </a:fld>
            <a:endParaRPr lang="en-US" altLang="nb-NO"/>
          </a:p>
        </p:txBody>
      </p:sp>
    </p:spTree>
    <p:extLst>
      <p:ext uri="{BB962C8B-B14F-4D97-AF65-F5344CB8AC3E}">
        <p14:creationId xmlns:p14="http://schemas.microsoft.com/office/powerpoint/2010/main" val="3836132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8E48E9B-5932-4A3C-A3F9-FDAEAF18B35F}"/>
              </a:ext>
            </a:extLst>
          </p:cNvPr>
          <p:cNvSpPr>
            <a:spLocks noGrp="1"/>
          </p:cNvSpPr>
          <p:nvPr>
            <p:ph type="title" orient="vert"/>
          </p:nvPr>
        </p:nvSpPr>
        <p:spPr>
          <a:xfrm>
            <a:off x="6629400" y="274638"/>
            <a:ext cx="2055813" cy="584993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986D0BC9-F2A8-4697-A570-F02176A216E0}"/>
              </a:ext>
            </a:extLst>
          </p:cNvPr>
          <p:cNvSpPr>
            <a:spLocks noGrp="1"/>
          </p:cNvSpPr>
          <p:nvPr>
            <p:ph type="body" orient="vert" idx="1"/>
          </p:nvPr>
        </p:nvSpPr>
        <p:spPr>
          <a:xfrm>
            <a:off x="457200" y="274638"/>
            <a:ext cx="6019800" cy="5849937"/>
          </a:xfrm>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1F452A38-A0BF-4413-9FEE-7D23DA3594AA}"/>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1D7EE8F8-3DD5-407E-B2EF-3709CBCC7D6E}"/>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F4CED6E8-9896-4E2E-BDDE-822F5C2D31A0}"/>
              </a:ext>
            </a:extLst>
          </p:cNvPr>
          <p:cNvSpPr>
            <a:spLocks noGrp="1" noChangeArrowheads="1"/>
          </p:cNvSpPr>
          <p:nvPr>
            <p:ph type="sldNum" idx="12"/>
          </p:nvPr>
        </p:nvSpPr>
        <p:spPr>
          <a:ln/>
        </p:spPr>
        <p:txBody>
          <a:bodyPr/>
          <a:lstStyle>
            <a:lvl1pPr>
              <a:defRPr/>
            </a:lvl1pPr>
          </a:lstStyle>
          <a:p>
            <a:pPr>
              <a:defRPr/>
            </a:pPr>
            <a:fld id="{6B17F51D-728E-492A-97DB-173BC575AC3B}" type="slidenum">
              <a:rPr lang="en-US" altLang="nb-NO"/>
              <a:pPr>
                <a:defRPr/>
              </a:pPr>
              <a:t>‹#›</a:t>
            </a:fld>
            <a:endParaRPr lang="en-US" altLang="nb-NO"/>
          </a:p>
        </p:txBody>
      </p:sp>
    </p:spTree>
    <p:extLst>
      <p:ext uri="{BB962C8B-B14F-4D97-AF65-F5344CB8AC3E}">
        <p14:creationId xmlns:p14="http://schemas.microsoft.com/office/powerpoint/2010/main" val="1816436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9093E82-0194-4DEE-9297-DE5AA2CF8628}"/>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F85B3734-1917-4582-BF6A-6234D402CF69}"/>
              </a:ext>
            </a:extLst>
          </p:cNvPr>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050CD650-E88B-45ED-B22F-D3C2B75DC26C}"/>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466BD2F3-EA22-4E83-9CBD-27C77C32889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E331D0F7-D1C1-46EB-A1A7-5082E3F130BD}"/>
              </a:ext>
            </a:extLst>
          </p:cNvPr>
          <p:cNvSpPr>
            <a:spLocks noGrp="1" noChangeArrowheads="1"/>
          </p:cNvSpPr>
          <p:nvPr>
            <p:ph type="sldNum" idx="12"/>
          </p:nvPr>
        </p:nvSpPr>
        <p:spPr>
          <a:ln/>
        </p:spPr>
        <p:txBody>
          <a:bodyPr/>
          <a:lstStyle>
            <a:lvl1pPr>
              <a:defRPr/>
            </a:lvl1pPr>
          </a:lstStyle>
          <a:p>
            <a:pPr>
              <a:defRPr/>
            </a:pPr>
            <a:fld id="{74D4D211-58C8-464C-AB06-8C89F144F254}" type="slidenum">
              <a:rPr lang="en-US" altLang="nb-NO"/>
              <a:pPr>
                <a:defRPr/>
              </a:pPr>
              <a:t>‹#›</a:t>
            </a:fld>
            <a:endParaRPr lang="en-US" altLang="nb-NO"/>
          </a:p>
        </p:txBody>
      </p:sp>
    </p:spTree>
    <p:extLst>
      <p:ext uri="{BB962C8B-B14F-4D97-AF65-F5344CB8AC3E}">
        <p14:creationId xmlns:p14="http://schemas.microsoft.com/office/powerpoint/2010/main" val="3560625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A75162D-1898-445B-9EFD-9534FC7B8FD5}"/>
              </a:ext>
            </a:extLst>
          </p:cNvPr>
          <p:cNvSpPr>
            <a:spLocks noGrp="1"/>
          </p:cNvSpPr>
          <p:nvPr>
            <p:ph type="title"/>
          </p:nvPr>
        </p:nvSpPr>
        <p:spPr>
          <a:xfrm>
            <a:off x="1663700" y="3419475"/>
            <a:ext cx="21029613" cy="5705475"/>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9DA56FA6-239F-45B1-82BA-58363F80EAAE}"/>
              </a:ext>
            </a:extLst>
          </p:cNvPr>
          <p:cNvSpPr>
            <a:spLocks noGrp="1"/>
          </p:cNvSpPr>
          <p:nvPr>
            <p:ph type="body" idx="1"/>
          </p:nvPr>
        </p:nvSpPr>
        <p:spPr>
          <a:xfrm>
            <a:off x="1663700" y="9178925"/>
            <a:ext cx="21029613" cy="30003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Rediger tekststiler i malen</a:t>
            </a:r>
          </a:p>
        </p:txBody>
      </p:sp>
      <p:sp>
        <p:nvSpPr>
          <p:cNvPr id="4" name="Rectangle 3">
            <a:extLst>
              <a:ext uri="{FF2B5EF4-FFF2-40B4-BE49-F238E27FC236}">
                <a16:creationId xmlns:a16="http://schemas.microsoft.com/office/drawing/2014/main" id="{6A912996-E282-4629-93E5-058C508223D1}"/>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9FACDED5-0BC8-4BA3-A7D9-834F71A438D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E2CDA77E-6A12-480E-AC4F-A2D20F948966}"/>
              </a:ext>
            </a:extLst>
          </p:cNvPr>
          <p:cNvSpPr>
            <a:spLocks noGrp="1" noChangeArrowheads="1"/>
          </p:cNvSpPr>
          <p:nvPr>
            <p:ph type="sldNum" idx="12"/>
          </p:nvPr>
        </p:nvSpPr>
        <p:spPr>
          <a:ln/>
        </p:spPr>
        <p:txBody>
          <a:bodyPr/>
          <a:lstStyle>
            <a:lvl1pPr>
              <a:defRPr/>
            </a:lvl1pPr>
          </a:lstStyle>
          <a:p>
            <a:pPr>
              <a:defRPr/>
            </a:pPr>
            <a:fld id="{E5474799-C3F0-46D7-8A82-1384925A25BD}" type="slidenum">
              <a:rPr lang="en-US" altLang="nb-NO"/>
              <a:pPr>
                <a:defRPr/>
              </a:pPr>
              <a:t>‹#›</a:t>
            </a:fld>
            <a:endParaRPr lang="en-US" altLang="nb-NO"/>
          </a:p>
        </p:txBody>
      </p:sp>
    </p:spTree>
    <p:extLst>
      <p:ext uri="{BB962C8B-B14F-4D97-AF65-F5344CB8AC3E}">
        <p14:creationId xmlns:p14="http://schemas.microsoft.com/office/powerpoint/2010/main" val="207697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BDCD29A-813E-436A-85EF-AA8854A9B37B}"/>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CDE2E6DC-34A8-40ED-B050-F0186AA555AD}"/>
              </a:ext>
            </a:extLst>
          </p:cNvPr>
          <p:cNvSpPr>
            <a:spLocks noGrp="1"/>
          </p:cNvSpPr>
          <p:nvPr>
            <p:ph sz="half" idx="1"/>
          </p:nvPr>
        </p:nvSpPr>
        <p:spPr>
          <a:xfrm>
            <a:off x="457200" y="1600200"/>
            <a:ext cx="4037013" cy="45243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5F559F7E-C7D7-42D2-8A7B-63B8A5C5130B}"/>
              </a:ext>
            </a:extLst>
          </p:cNvPr>
          <p:cNvSpPr>
            <a:spLocks noGrp="1"/>
          </p:cNvSpPr>
          <p:nvPr>
            <p:ph sz="half" idx="2"/>
          </p:nvPr>
        </p:nvSpPr>
        <p:spPr>
          <a:xfrm>
            <a:off x="4646613" y="1600200"/>
            <a:ext cx="4038600" cy="45243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3">
            <a:extLst>
              <a:ext uri="{FF2B5EF4-FFF2-40B4-BE49-F238E27FC236}">
                <a16:creationId xmlns:a16="http://schemas.microsoft.com/office/drawing/2014/main" id="{379C5302-8F29-4F9C-B6DF-34C6DC3350CA}"/>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BA6830F6-C442-4326-BD7B-8F1D820C8A74}"/>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2ECCF759-92FB-4E03-B292-5B78B8C2E35A}"/>
              </a:ext>
            </a:extLst>
          </p:cNvPr>
          <p:cNvSpPr>
            <a:spLocks noGrp="1" noChangeArrowheads="1"/>
          </p:cNvSpPr>
          <p:nvPr>
            <p:ph type="sldNum" idx="12"/>
          </p:nvPr>
        </p:nvSpPr>
        <p:spPr>
          <a:ln/>
        </p:spPr>
        <p:txBody>
          <a:bodyPr/>
          <a:lstStyle>
            <a:lvl1pPr>
              <a:defRPr/>
            </a:lvl1pPr>
          </a:lstStyle>
          <a:p>
            <a:pPr>
              <a:defRPr/>
            </a:pPr>
            <a:fld id="{FF5895C4-AB9E-4761-B5E8-D8E04750B1D1}" type="slidenum">
              <a:rPr lang="en-US" altLang="nb-NO"/>
              <a:pPr>
                <a:defRPr/>
              </a:pPr>
              <a:t>‹#›</a:t>
            </a:fld>
            <a:endParaRPr lang="en-US" altLang="nb-NO"/>
          </a:p>
        </p:txBody>
      </p:sp>
    </p:spTree>
    <p:extLst>
      <p:ext uri="{BB962C8B-B14F-4D97-AF65-F5344CB8AC3E}">
        <p14:creationId xmlns:p14="http://schemas.microsoft.com/office/powerpoint/2010/main" val="1097826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FC786E9-D1AD-4116-9CE4-FE4B806D2B15}"/>
              </a:ext>
            </a:extLst>
          </p:cNvPr>
          <p:cNvSpPr>
            <a:spLocks noGrp="1"/>
          </p:cNvSpPr>
          <p:nvPr>
            <p:ph type="title"/>
          </p:nvPr>
        </p:nvSpPr>
        <p:spPr>
          <a:xfrm>
            <a:off x="1679575" y="730250"/>
            <a:ext cx="21029613" cy="2651125"/>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79BE896A-95A6-432B-8ED9-34009BA88F63}"/>
              </a:ext>
            </a:extLst>
          </p:cNvPr>
          <p:cNvSpPr>
            <a:spLocks noGrp="1"/>
          </p:cNvSpPr>
          <p:nvPr>
            <p:ph type="body" idx="1"/>
          </p:nvPr>
        </p:nvSpPr>
        <p:spPr>
          <a:xfrm>
            <a:off x="1679575" y="3362325"/>
            <a:ext cx="103155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4" name="Plassholder for innhold 3">
            <a:extLst>
              <a:ext uri="{FF2B5EF4-FFF2-40B4-BE49-F238E27FC236}">
                <a16:creationId xmlns:a16="http://schemas.microsoft.com/office/drawing/2014/main" id="{785DC479-401C-41C1-9B09-3FD45BED1AF0}"/>
              </a:ext>
            </a:extLst>
          </p:cNvPr>
          <p:cNvSpPr>
            <a:spLocks noGrp="1"/>
          </p:cNvSpPr>
          <p:nvPr>
            <p:ph sz="half" idx="2"/>
          </p:nvPr>
        </p:nvSpPr>
        <p:spPr>
          <a:xfrm>
            <a:off x="1679575" y="5010150"/>
            <a:ext cx="10315575" cy="73691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8052B98D-2F37-4898-ADC2-DA0FEDB6303F}"/>
              </a:ext>
            </a:extLst>
          </p:cNvPr>
          <p:cNvSpPr>
            <a:spLocks noGrp="1"/>
          </p:cNvSpPr>
          <p:nvPr>
            <p:ph type="body" sz="quarter" idx="3"/>
          </p:nvPr>
        </p:nvSpPr>
        <p:spPr>
          <a:xfrm>
            <a:off x="12342813" y="3362325"/>
            <a:ext cx="103663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6" name="Plassholder for innhold 5">
            <a:extLst>
              <a:ext uri="{FF2B5EF4-FFF2-40B4-BE49-F238E27FC236}">
                <a16:creationId xmlns:a16="http://schemas.microsoft.com/office/drawing/2014/main" id="{D5A2FD16-DF63-45B8-85F0-387B0E89A8C4}"/>
              </a:ext>
            </a:extLst>
          </p:cNvPr>
          <p:cNvSpPr>
            <a:spLocks noGrp="1"/>
          </p:cNvSpPr>
          <p:nvPr>
            <p:ph sz="quarter" idx="4"/>
          </p:nvPr>
        </p:nvSpPr>
        <p:spPr>
          <a:xfrm>
            <a:off x="12342813" y="5010150"/>
            <a:ext cx="10366375" cy="73691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3">
            <a:extLst>
              <a:ext uri="{FF2B5EF4-FFF2-40B4-BE49-F238E27FC236}">
                <a16:creationId xmlns:a16="http://schemas.microsoft.com/office/drawing/2014/main" id="{50A58E6B-5C90-4E42-BD33-D22A7B7585BB}"/>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8" name="Rectangle 4">
            <a:extLst>
              <a:ext uri="{FF2B5EF4-FFF2-40B4-BE49-F238E27FC236}">
                <a16:creationId xmlns:a16="http://schemas.microsoft.com/office/drawing/2014/main" id="{FEA8AB9D-DEC8-49B8-A4ED-B9385793B69D}"/>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9" name="Rectangle 5">
            <a:extLst>
              <a:ext uri="{FF2B5EF4-FFF2-40B4-BE49-F238E27FC236}">
                <a16:creationId xmlns:a16="http://schemas.microsoft.com/office/drawing/2014/main" id="{10F66916-53E9-43A5-98E2-E99F14E6AE95}"/>
              </a:ext>
            </a:extLst>
          </p:cNvPr>
          <p:cNvSpPr>
            <a:spLocks noGrp="1" noChangeArrowheads="1"/>
          </p:cNvSpPr>
          <p:nvPr>
            <p:ph type="sldNum" idx="12"/>
          </p:nvPr>
        </p:nvSpPr>
        <p:spPr>
          <a:ln/>
        </p:spPr>
        <p:txBody>
          <a:bodyPr/>
          <a:lstStyle>
            <a:lvl1pPr>
              <a:defRPr/>
            </a:lvl1pPr>
          </a:lstStyle>
          <a:p>
            <a:pPr>
              <a:defRPr/>
            </a:pPr>
            <a:fld id="{DD9C12D8-0FD9-42DF-9979-E6CA2CFB89AF}" type="slidenum">
              <a:rPr lang="en-US" altLang="nb-NO"/>
              <a:pPr>
                <a:defRPr/>
              </a:pPr>
              <a:t>‹#›</a:t>
            </a:fld>
            <a:endParaRPr lang="en-US" altLang="nb-NO"/>
          </a:p>
        </p:txBody>
      </p:sp>
    </p:spTree>
    <p:extLst>
      <p:ext uri="{BB962C8B-B14F-4D97-AF65-F5344CB8AC3E}">
        <p14:creationId xmlns:p14="http://schemas.microsoft.com/office/powerpoint/2010/main" val="994526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0D229BE-AC94-4095-A97C-8A8B72527493}"/>
              </a:ext>
            </a:extLst>
          </p:cNvPr>
          <p:cNvSpPr>
            <a:spLocks noGrp="1"/>
          </p:cNvSpPr>
          <p:nvPr>
            <p:ph type="title"/>
          </p:nvPr>
        </p:nvSpPr>
        <p:spPr/>
        <p:txBody>
          <a:bodyPr/>
          <a:lstStyle/>
          <a:p>
            <a:r>
              <a:rPr lang="nb-NO"/>
              <a:t>Klikk for å redigere tittelstil</a:t>
            </a:r>
          </a:p>
        </p:txBody>
      </p:sp>
      <p:sp>
        <p:nvSpPr>
          <p:cNvPr id="3" name="Rectangle 3">
            <a:extLst>
              <a:ext uri="{FF2B5EF4-FFF2-40B4-BE49-F238E27FC236}">
                <a16:creationId xmlns:a16="http://schemas.microsoft.com/office/drawing/2014/main" id="{6A400B8E-BD41-4403-8D10-FF3581011C7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4" name="Rectangle 4">
            <a:extLst>
              <a:ext uri="{FF2B5EF4-FFF2-40B4-BE49-F238E27FC236}">
                <a16:creationId xmlns:a16="http://schemas.microsoft.com/office/drawing/2014/main" id="{84C66A71-82BA-46A7-A0AD-9ECD126E1AD3}"/>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3D5F6B89-0E01-4177-8AB3-A269F36F8617}"/>
              </a:ext>
            </a:extLst>
          </p:cNvPr>
          <p:cNvSpPr>
            <a:spLocks noGrp="1" noChangeArrowheads="1"/>
          </p:cNvSpPr>
          <p:nvPr>
            <p:ph type="sldNum" idx="12"/>
          </p:nvPr>
        </p:nvSpPr>
        <p:spPr>
          <a:ln/>
        </p:spPr>
        <p:txBody>
          <a:bodyPr/>
          <a:lstStyle>
            <a:lvl1pPr>
              <a:defRPr/>
            </a:lvl1pPr>
          </a:lstStyle>
          <a:p>
            <a:pPr>
              <a:defRPr/>
            </a:pPr>
            <a:fld id="{67B73D46-9A22-4674-A970-77703872033C}" type="slidenum">
              <a:rPr lang="en-US" altLang="nb-NO"/>
              <a:pPr>
                <a:defRPr/>
              </a:pPr>
              <a:t>‹#›</a:t>
            </a:fld>
            <a:endParaRPr lang="en-US" altLang="nb-NO"/>
          </a:p>
        </p:txBody>
      </p:sp>
    </p:spTree>
    <p:extLst>
      <p:ext uri="{BB962C8B-B14F-4D97-AF65-F5344CB8AC3E}">
        <p14:creationId xmlns:p14="http://schemas.microsoft.com/office/powerpoint/2010/main" val="682822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8A2FB054-5067-4AD7-B3DD-8FB28AF4E642}"/>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3" name="Rectangle 4">
            <a:extLst>
              <a:ext uri="{FF2B5EF4-FFF2-40B4-BE49-F238E27FC236}">
                <a16:creationId xmlns:a16="http://schemas.microsoft.com/office/drawing/2014/main" id="{F8C772A6-7008-496C-B261-A0BDAA62C61E}"/>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DFAD5EA7-C9AF-48E5-9818-DA43D5EF080C}"/>
              </a:ext>
            </a:extLst>
          </p:cNvPr>
          <p:cNvSpPr>
            <a:spLocks noGrp="1" noChangeArrowheads="1"/>
          </p:cNvSpPr>
          <p:nvPr>
            <p:ph type="sldNum" idx="12"/>
          </p:nvPr>
        </p:nvSpPr>
        <p:spPr>
          <a:ln/>
        </p:spPr>
        <p:txBody>
          <a:bodyPr/>
          <a:lstStyle>
            <a:lvl1pPr>
              <a:defRPr/>
            </a:lvl1pPr>
          </a:lstStyle>
          <a:p>
            <a:pPr>
              <a:defRPr/>
            </a:pPr>
            <a:fld id="{DBEDCA28-2613-4048-98EC-24BA8791E7F6}" type="slidenum">
              <a:rPr lang="en-US" altLang="nb-NO"/>
              <a:pPr>
                <a:defRPr/>
              </a:pPr>
              <a:t>‹#›</a:t>
            </a:fld>
            <a:endParaRPr lang="en-US" altLang="nb-NO"/>
          </a:p>
        </p:txBody>
      </p:sp>
    </p:spTree>
    <p:extLst>
      <p:ext uri="{BB962C8B-B14F-4D97-AF65-F5344CB8AC3E}">
        <p14:creationId xmlns:p14="http://schemas.microsoft.com/office/powerpoint/2010/main" val="2316851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4BAD005-140B-446E-BBB7-B47E8A5558F7}"/>
              </a:ext>
            </a:extLst>
          </p:cNvPr>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C58592F0-5841-4F51-B608-CD48E5D1E0EC}"/>
              </a:ext>
            </a:extLst>
          </p:cNvPr>
          <p:cNvSpPr>
            <a:spLocks noGrp="1"/>
          </p:cNvSpPr>
          <p:nvPr>
            <p:ph idx="1"/>
          </p:nvPr>
        </p:nvSpPr>
        <p:spPr>
          <a:xfrm>
            <a:off x="10366375" y="1974850"/>
            <a:ext cx="12342813" cy="97472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891505F1-8F30-4460-A8B7-C2C72DD15018}"/>
              </a:ext>
            </a:extLst>
          </p:cNvPr>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Rectangle 3">
            <a:extLst>
              <a:ext uri="{FF2B5EF4-FFF2-40B4-BE49-F238E27FC236}">
                <a16:creationId xmlns:a16="http://schemas.microsoft.com/office/drawing/2014/main" id="{BB6183E4-6875-4EB8-8C9E-6D615805C13B}"/>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1D8AA25B-F1F5-4948-BA84-D0E920226A61}"/>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BD7345A6-F60A-4EC2-8A95-0A0A3E0B6138}"/>
              </a:ext>
            </a:extLst>
          </p:cNvPr>
          <p:cNvSpPr>
            <a:spLocks noGrp="1" noChangeArrowheads="1"/>
          </p:cNvSpPr>
          <p:nvPr>
            <p:ph type="sldNum" idx="12"/>
          </p:nvPr>
        </p:nvSpPr>
        <p:spPr>
          <a:ln/>
        </p:spPr>
        <p:txBody>
          <a:bodyPr/>
          <a:lstStyle>
            <a:lvl1pPr>
              <a:defRPr/>
            </a:lvl1pPr>
          </a:lstStyle>
          <a:p>
            <a:pPr>
              <a:defRPr/>
            </a:pPr>
            <a:fld id="{1182392D-56DE-4DC8-B2E6-E1D9B1F7A58B}" type="slidenum">
              <a:rPr lang="en-US" altLang="nb-NO"/>
              <a:pPr>
                <a:defRPr/>
              </a:pPr>
              <a:t>‹#›</a:t>
            </a:fld>
            <a:endParaRPr lang="en-US" altLang="nb-NO"/>
          </a:p>
        </p:txBody>
      </p:sp>
    </p:spTree>
    <p:extLst>
      <p:ext uri="{BB962C8B-B14F-4D97-AF65-F5344CB8AC3E}">
        <p14:creationId xmlns:p14="http://schemas.microsoft.com/office/powerpoint/2010/main" val="974478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091EE23-3A8C-48E6-9288-D73070478207}"/>
              </a:ext>
            </a:extLst>
          </p:cNvPr>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39FE4284-1B09-4F17-8E63-E9D802C1B1C6}"/>
              </a:ext>
            </a:extLst>
          </p:cNvPr>
          <p:cNvSpPr>
            <a:spLocks noGrp="1"/>
          </p:cNvSpPr>
          <p:nvPr>
            <p:ph type="pic" idx="1"/>
          </p:nvPr>
        </p:nvSpPr>
        <p:spPr>
          <a:xfrm>
            <a:off x="10366375" y="1974850"/>
            <a:ext cx="12342813" cy="9747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a:extLst>
              <a:ext uri="{FF2B5EF4-FFF2-40B4-BE49-F238E27FC236}">
                <a16:creationId xmlns:a16="http://schemas.microsoft.com/office/drawing/2014/main" id="{90700572-C30C-40E8-8DC8-D5886F7A69E0}"/>
              </a:ext>
            </a:extLst>
          </p:cNvPr>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Rectangle 3">
            <a:extLst>
              <a:ext uri="{FF2B5EF4-FFF2-40B4-BE49-F238E27FC236}">
                <a16:creationId xmlns:a16="http://schemas.microsoft.com/office/drawing/2014/main" id="{618C2B36-8F29-450D-BB69-F84246A31230}"/>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9A8CC9D4-0282-4A7D-BA29-99B8B0A40BA3}"/>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219E2519-6310-479D-894E-6C85D938FAAD}"/>
              </a:ext>
            </a:extLst>
          </p:cNvPr>
          <p:cNvSpPr>
            <a:spLocks noGrp="1" noChangeArrowheads="1"/>
          </p:cNvSpPr>
          <p:nvPr>
            <p:ph type="sldNum" idx="12"/>
          </p:nvPr>
        </p:nvSpPr>
        <p:spPr>
          <a:ln/>
        </p:spPr>
        <p:txBody>
          <a:bodyPr/>
          <a:lstStyle>
            <a:lvl1pPr>
              <a:defRPr/>
            </a:lvl1pPr>
          </a:lstStyle>
          <a:p>
            <a:pPr>
              <a:defRPr/>
            </a:pPr>
            <a:fld id="{2633B971-42DE-4EFB-B3B9-52D6E1EB5999}" type="slidenum">
              <a:rPr lang="en-US" altLang="nb-NO"/>
              <a:pPr>
                <a:defRPr/>
              </a:pPr>
              <a:t>‹#›</a:t>
            </a:fld>
            <a:endParaRPr lang="en-US" altLang="nb-NO"/>
          </a:p>
        </p:txBody>
      </p:sp>
    </p:spTree>
    <p:extLst>
      <p:ext uri="{BB962C8B-B14F-4D97-AF65-F5344CB8AC3E}">
        <p14:creationId xmlns:p14="http://schemas.microsoft.com/office/powerpoint/2010/main" val="1012181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2FF8CEAD-6DEF-4CA8-A697-E2E07B98A70E}"/>
              </a:ext>
            </a:extLst>
          </p:cNvPr>
          <p:cNvSpPr>
            <a:spLocks noGrp="1" noChangeArrowheads="1"/>
          </p:cNvSpPr>
          <p:nvPr>
            <p:ph type="title"/>
          </p:nvPr>
        </p:nvSpPr>
        <p:spPr bwMode="auto">
          <a:xfrm>
            <a:off x="457200"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nb-NO"/>
              <a:t>Click to edit the title text format</a:t>
            </a:r>
          </a:p>
        </p:txBody>
      </p:sp>
      <p:sp>
        <p:nvSpPr>
          <p:cNvPr id="1027" name="Rectangle 2">
            <a:extLst>
              <a:ext uri="{FF2B5EF4-FFF2-40B4-BE49-F238E27FC236}">
                <a16:creationId xmlns:a16="http://schemas.microsoft.com/office/drawing/2014/main" id="{3D3715E0-1BAE-4E47-B703-046D724F5277}"/>
              </a:ext>
            </a:extLst>
          </p:cNvPr>
          <p:cNvSpPr>
            <a:spLocks noGrp="1" noChangeArrowheads="1"/>
          </p:cNvSpPr>
          <p:nvPr>
            <p:ph type="body" idx="1"/>
          </p:nvPr>
        </p:nvSpPr>
        <p:spPr bwMode="auto">
          <a:xfrm>
            <a:off x="457200" y="1600200"/>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nb-NO"/>
              <a:t>Click to edit the outline text format</a:t>
            </a:r>
          </a:p>
          <a:p>
            <a:pPr lvl="1"/>
            <a:r>
              <a:rPr lang="en-GB" altLang="nb-NO"/>
              <a:t>Second Outline Level</a:t>
            </a:r>
          </a:p>
          <a:p>
            <a:pPr lvl="2"/>
            <a:r>
              <a:rPr lang="en-GB" altLang="nb-NO"/>
              <a:t>Third Outline Level</a:t>
            </a:r>
          </a:p>
          <a:p>
            <a:pPr lvl="3"/>
            <a:r>
              <a:rPr lang="en-GB" altLang="nb-NO"/>
              <a:t>Fourth Outline Level</a:t>
            </a:r>
          </a:p>
          <a:p>
            <a:pPr lvl="4"/>
            <a:r>
              <a:rPr lang="en-GB" altLang="nb-NO"/>
              <a:t>Fifth Outline Level</a:t>
            </a:r>
          </a:p>
          <a:p>
            <a:pPr lvl="4"/>
            <a:r>
              <a:rPr lang="en-GB" altLang="nb-NO"/>
              <a:t>Sixth Outline Level</a:t>
            </a:r>
          </a:p>
          <a:p>
            <a:pPr lvl="4"/>
            <a:r>
              <a:rPr lang="en-GB" altLang="nb-NO"/>
              <a:t>Seventh Outline Level</a:t>
            </a:r>
          </a:p>
        </p:txBody>
      </p:sp>
      <p:sp>
        <p:nvSpPr>
          <p:cNvPr id="2" name="Rectangle 3">
            <a:extLst>
              <a:ext uri="{FF2B5EF4-FFF2-40B4-BE49-F238E27FC236}">
                <a16:creationId xmlns:a16="http://schemas.microsoft.com/office/drawing/2014/main" id="{49588CA2-FAF3-4788-A4B6-2787D053946F}"/>
              </a:ext>
            </a:extLst>
          </p:cNvPr>
          <p:cNvSpPr>
            <a:spLocks noGrp="1" noChangeArrowheads="1"/>
          </p:cNvSpPr>
          <p:nvPr>
            <p:ph type="dt"/>
          </p:nvPr>
        </p:nvSpPr>
        <p:spPr bwMode="auto">
          <a:xfrm>
            <a:off x="457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a:defRPr/>
            </a:pPr>
            <a:endParaRPr lang="en-US" altLang="nb-NO"/>
          </a:p>
        </p:txBody>
      </p:sp>
      <p:sp>
        <p:nvSpPr>
          <p:cNvPr id="1028" name="Rectangle 4">
            <a:extLst>
              <a:ext uri="{FF2B5EF4-FFF2-40B4-BE49-F238E27FC236}">
                <a16:creationId xmlns:a16="http://schemas.microsoft.com/office/drawing/2014/main" id="{DC581CFC-2A46-43FA-8023-3A1ED0C35922}"/>
              </a:ext>
            </a:extLst>
          </p:cNvPr>
          <p:cNvSpPr>
            <a:spLocks noGrp="1" noChangeArrowheads="1"/>
          </p:cNvSpPr>
          <p:nvPr>
            <p:ph type="ftr"/>
          </p:nvPr>
        </p:nvSpPr>
        <p:spPr bwMode="auto">
          <a:xfrm>
            <a:off x="3124200" y="6245225"/>
            <a:ext cx="2894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a:defRPr/>
            </a:pPr>
            <a:endParaRPr lang="en-US" altLang="nb-NO"/>
          </a:p>
        </p:txBody>
      </p:sp>
      <p:sp>
        <p:nvSpPr>
          <p:cNvPr id="1029" name="Rectangle 5">
            <a:extLst>
              <a:ext uri="{FF2B5EF4-FFF2-40B4-BE49-F238E27FC236}">
                <a16:creationId xmlns:a16="http://schemas.microsoft.com/office/drawing/2014/main" id="{24EFAD06-DEF3-4816-8417-72D13AB9ECED}"/>
              </a:ext>
            </a:extLst>
          </p:cNvPr>
          <p:cNvSpPr>
            <a:spLocks noGrp="1" noChangeArrowheads="1"/>
          </p:cNvSpPr>
          <p:nvPr>
            <p:ph type="sldNum"/>
          </p:nvPr>
        </p:nvSpPr>
        <p:spPr bwMode="auto">
          <a:xfrm>
            <a:off x="6553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mtClean="0">
                <a:solidFill>
                  <a:srgbClr val="000000"/>
                </a:solidFill>
              </a:defRPr>
            </a:lvl1pPr>
          </a:lstStyle>
          <a:p>
            <a:pPr>
              <a:defRPr/>
            </a:pPr>
            <a:fld id="{739F012F-3486-4E84-A92B-3F2972E2EAF7}"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5pPr>
      <a:lvl6pPr marL="25146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6pPr>
      <a:lvl7pPr marL="29718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7pPr>
      <a:lvl8pPr marL="34290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8pPr>
      <a:lvl9pPr marL="38862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D3854F09-9EE5-4B74-87FB-F95EB2BCF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1506" name="Picture 1">
            <a:extLst>
              <a:ext uri="{FF2B5EF4-FFF2-40B4-BE49-F238E27FC236}">
                <a16:creationId xmlns:a16="http://schemas.microsoft.com/office/drawing/2014/main" id="{5088AD3F-69AB-45E7-B462-6DC5020534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3554" name="Picture 1">
            <a:extLst>
              <a:ext uri="{FF2B5EF4-FFF2-40B4-BE49-F238E27FC236}">
                <a16:creationId xmlns:a16="http://schemas.microsoft.com/office/drawing/2014/main" id="{3DD1440E-D6E3-42F6-A96E-D2DDB52B06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5602" name="Picture 1">
            <a:extLst>
              <a:ext uri="{FF2B5EF4-FFF2-40B4-BE49-F238E27FC236}">
                <a16:creationId xmlns:a16="http://schemas.microsoft.com/office/drawing/2014/main" id="{2983DDFB-EF83-4D3C-A140-4432646D75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7650" name="Picture 1">
            <a:extLst>
              <a:ext uri="{FF2B5EF4-FFF2-40B4-BE49-F238E27FC236}">
                <a16:creationId xmlns:a16="http://schemas.microsoft.com/office/drawing/2014/main" id="{677D7DDD-8FB3-471E-BF4F-4EA1B6EE2F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9698" name="Picture 1">
            <a:extLst>
              <a:ext uri="{FF2B5EF4-FFF2-40B4-BE49-F238E27FC236}">
                <a16:creationId xmlns:a16="http://schemas.microsoft.com/office/drawing/2014/main" id="{76694C56-B8A4-4BDC-A8B9-D5F9F02F37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1746" name="Picture 1">
            <a:extLst>
              <a:ext uri="{FF2B5EF4-FFF2-40B4-BE49-F238E27FC236}">
                <a16:creationId xmlns:a16="http://schemas.microsoft.com/office/drawing/2014/main" id="{85E7E34B-5E57-40F8-99EB-6041243FF6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3794" name="Picture 1">
            <a:extLst>
              <a:ext uri="{FF2B5EF4-FFF2-40B4-BE49-F238E27FC236}">
                <a16:creationId xmlns:a16="http://schemas.microsoft.com/office/drawing/2014/main" id="{0CD6D2B8-6C15-4C73-A5AC-05368E148C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5842" name="Picture 1">
            <a:extLst>
              <a:ext uri="{FF2B5EF4-FFF2-40B4-BE49-F238E27FC236}">
                <a16:creationId xmlns:a16="http://schemas.microsoft.com/office/drawing/2014/main" id="{327B8C39-789C-432B-8B20-E808CA72F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7890" name="Picture 1">
            <a:extLst>
              <a:ext uri="{FF2B5EF4-FFF2-40B4-BE49-F238E27FC236}">
                <a16:creationId xmlns:a16="http://schemas.microsoft.com/office/drawing/2014/main" id="{8EECFF5E-6286-44FD-AF7C-0896537521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9938" name="Picture 1">
            <a:extLst>
              <a:ext uri="{FF2B5EF4-FFF2-40B4-BE49-F238E27FC236}">
                <a16:creationId xmlns:a16="http://schemas.microsoft.com/office/drawing/2014/main" id="{A7FC1031-6C98-4252-BFA6-D3AFD71D96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754CDE9E-7441-4215-AFAE-8F66246D0F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1986" name="Picture 1">
            <a:extLst>
              <a:ext uri="{FF2B5EF4-FFF2-40B4-BE49-F238E27FC236}">
                <a16:creationId xmlns:a16="http://schemas.microsoft.com/office/drawing/2014/main" id="{78223AD8-4F5C-45E4-92E7-288D31517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4034" name="Picture 1">
            <a:extLst>
              <a:ext uri="{FF2B5EF4-FFF2-40B4-BE49-F238E27FC236}">
                <a16:creationId xmlns:a16="http://schemas.microsoft.com/office/drawing/2014/main" id="{CF4EDC63-0ADA-49A3-B561-DB3D90B790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6082" name="Picture 1">
            <a:extLst>
              <a:ext uri="{FF2B5EF4-FFF2-40B4-BE49-F238E27FC236}">
                <a16:creationId xmlns:a16="http://schemas.microsoft.com/office/drawing/2014/main" id="{4F42C899-D96C-4505-9264-3257A27682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0" name="Picture 1">
            <a:extLst>
              <a:ext uri="{FF2B5EF4-FFF2-40B4-BE49-F238E27FC236}">
                <a16:creationId xmlns:a16="http://schemas.microsoft.com/office/drawing/2014/main" id="{6F652CB4-19E4-454C-B31E-A3BC409E8B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1">
            <a:extLst>
              <a:ext uri="{FF2B5EF4-FFF2-40B4-BE49-F238E27FC236}">
                <a16:creationId xmlns:a16="http://schemas.microsoft.com/office/drawing/2014/main" id="{25ACFF30-6FF7-4E15-B6EF-13F2A1FE6D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266" name="Picture 1">
            <a:extLst>
              <a:ext uri="{FF2B5EF4-FFF2-40B4-BE49-F238E27FC236}">
                <a16:creationId xmlns:a16="http://schemas.microsoft.com/office/drawing/2014/main" id="{D3C5E0B4-3059-42DA-B1BA-52B7B239A4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314" name="Picture 1">
            <a:extLst>
              <a:ext uri="{FF2B5EF4-FFF2-40B4-BE49-F238E27FC236}">
                <a16:creationId xmlns:a16="http://schemas.microsoft.com/office/drawing/2014/main" id="{FB15BEF8-4A95-46F9-A16C-8A115CEEF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D48000EE-32AC-4A0E-95D5-86FE5EF8FB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7410" name="Picture 1">
            <a:extLst>
              <a:ext uri="{FF2B5EF4-FFF2-40B4-BE49-F238E27FC236}">
                <a16:creationId xmlns:a16="http://schemas.microsoft.com/office/drawing/2014/main" id="{D2F12D0D-DCD2-425E-A7A6-A144BAF397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9458" name="Picture 1">
            <a:extLst>
              <a:ext uri="{FF2B5EF4-FFF2-40B4-BE49-F238E27FC236}">
                <a16:creationId xmlns:a16="http://schemas.microsoft.com/office/drawing/2014/main" id="{C9B0A1A4-24FD-4C9A-AA1E-8DFDC019E1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tema">
      <a:majorFont>
        <a:latin typeface="Arial"/>
        <a:ea typeface=""/>
        <a:cs typeface="DejaVu Sans"/>
      </a:majorFont>
      <a:minorFont>
        <a:latin typeface="Arial"/>
        <a:ea typeface=""/>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lnDef>
  </a:objectDefaults>
  <a:extraClrSchemeLst>
    <a:extraClrScheme>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tem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tem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tem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04062B219957942952D586E77B8D2BB" ma:contentTypeVersion="4" ma:contentTypeDescription="Opprett et nytt dokument." ma:contentTypeScope="" ma:versionID="d5ea5c6db85e507380d25d570a3c8408">
  <xsd:schema xmlns:xsd="http://www.w3.org/2001/XMLSchema" xmlns:xs="http://www.w3.org/2001/XMLSchema" xmlns:p="http://schemas.microsoft.com/office/2006/metadata/properties" xmlns:ns2="f670e70a-80f1-4728-8ed6-53557a3e644d" targetNamespace="http://schemas.microsoft.com/office/2006/metadata/properties" ma:root="true" ma:fieldsID="69e5053b3e8271ba99eaf2a4a4f354df" ns2:_="">
    <xsd:import namespace="f670e70a-80f1-4728-8ed6-53557a3e644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70e70a-80f1-4728-8ed6-53557a3e644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9EC28A-CE69-49BB-B725-46EF4812BA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70e70a-80f1-4728-8ed6-53557a3e64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4039B3-B020-4B7F-B5CF-B2AF54F6C3CC}">
  <ds:schemaRefs>
    <ds:schemaRef ds:uri="http://schemas.microsoft.com/sharepoint/v3/contenttype/forms"/>
  </ds:schemaRefs>
</ds:datastoreItem>
</file>

<file path=customXml/itemProps3.xml><?xml version="1.0" encoding="utf-8"?>
<ds:datastoreItem xmlns:ds="http://schemas.openxmlformats.org/officeDocument/2006/customXml" ds:itemID="{E9926BA1-B50B-481D-832E-8EDC441AC422}">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f670e70a-80f1-4728-8ed6-53557a3e64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101</TotalTime>
  <Words>923</Words>
  <Application>Microsoft Office PowerPoint</Application>
  <PresentationFormat>Egendefinert</PresentationFormat>
  <Paragraphs>21</Paragraphs>
  <Slides>22</Slides>
  <Notes>22</Notes>
  <HiddenSlides>0</HiddenSlides>
  <MMClips>0</MMClips>
  <ScaleCrop>false</ScaleCrop>
  <HeadingPairs>
    <vt:vector size="6" baseType="variant">
      <vt:variant>
        <vt:lpstr>Brukte skrifter</vt:lpstr>
      </vt:variant>
      <vt:variant>
        <vt:i4>2</vt:i4>
      </vt:variant>
      <vt:variant>
        <vt:lpstr>Tema</vt:lpstr>
      </vt:variant>
      <vt:variant>
        <vt:i4>1</vt:i4>
      </vt:variant>
      <vt:variant>
        <vt:lpstr>Lysbildetitler</vt:lpstr>
      </vt:variant>
      <vt:variant>
        <vt:i4>22</vt:i4>
      </vt:variant>
    </vt:vector>
  </HeadingPairs>
  <TitlesOfParts>
    <vt:vector size="25" baseType="lpstr">
      <vt:lpstr>Arial</vt:lpstr>
      <vt:lpstr>Times New Roman</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subject/>
  <dc:creator/>
  <cp:keywords/>
  <dc:description/>
  <cp:lastModifiedBy>Aslak Aanestad</cp:lastModifiedBy>
  <cp:revision>41</cp:revision>
  <cp:lastPrinted>1601-01-01T00:00:00Z</cp:lastPrinted>
  <dcterms:created xsi:type="dcterms:W3CDTF">1601-01-01T00:00:00Z</dcterms:created>
  <dcterms:modified xsi:type="dcterms:W3CDTF">2019-03-21T12:31:48Z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ContentTypeId">
    <vt:lpwstr>0x010100704062B219957942952D586E77B8D2BB</vt:lpwstr>
  </property>
  <property fmtid="{D5CDD505-2E9C-101B-9397-08002B2CF9AE}" pid="4" name="AuthorIds_UIVersion_1024">
    <vt:lpwstr>3</vt:lpwstr>
  </property>
  <property fmtid="{D5CDD505-2E9C-101B-9397-08002B2CF9AE}" pid="5" name="Order">
    <vt:r8>77300</vt:r8>
  </property>
  <property fmtid="{D5CDD505-2E9C-101B-9397-08002B2CF9AE}" pid="6" name="ComplianceAssetId">
    <vt:lpwstr/>
  </property>
  <property fmtid="{D5CDD505-2E9C-101B-9397-08002B2CF9AE}" pid="7" name="_SourceUrl">
    <vt:lpwstr/>
  </property>
  <property fmtid="{D5CDD505-2E9C-101B-9397-08002B2CF9AE}" pid="8" name="_SharedFileIndex">
    <vt:lpwstr/>
  </property>
</Properties>
</file>