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5"/>
  </p:sldMasterIdLst>
  <p:notesMasterIdLst>
    <p:notesMasterId r:id="rId16"/>
  </p:notesMasterIdLst>
  <p:sldIdLst>
    <p:sldId id="256" r:id="rId6"/>
    <p:sldId id="257" r:id="rId7"/>
    <p:sldId id="258" r:id="rId8"/>
    <p:sldId id="259" r:id="rId9"/>
    <p:sldId id="260" r:id="rId10"/>
    <p:sldId id="261" r:id="rId11"/>
    <p:sldId id="262" r:id="rId12"/>
    <p:sldId id="263" r:id="rId13"/>
    <p:sldId id="264" r:id="rId14"/>
    <p:sldId id="265" r:id="rId15"/>
  </p:sldIdLst>
  <p:sldSz cx="24382413" cy="13716000"/>
  <p:notesSz cx="6858000" cy="9144000"/>
  <p:defaultTextStyle>
    <a:defPPr>
      <a:defRPr lang="en-GB"/>
    </a:defPPr>
    <a:lvl1pPr algn="l" defTabSz="457200" rtl="0" eaLnBrk="0" fontAlgn="base" hangingPunct="0">
      <a:spcBef>
        <a:spcPct val="0"/>
      </a:spcBef>
      <a:spcAft>
        <a:spcPct val="0"/>
      </a:spcAft>
      <a:defRPr kern="1200">
        <a:solidFill>
          <a:schemeClr val="bg1"/>
        </a:solidFill>
        <a:latin typeface="Arial" panose="020B0604020202020204" pitchFamily="34" charset="0"/>
        <a:ea typeface="+mn-ea"/>
        <a:cs typeface="DejaVu Sans" charset="0"/>
      </a:defRPr>
    </a:lvl1pPr>
    <a:lvl2pPr marL="742950" indent="-285750" algn="l" defTabSz="457200" rtl="0" eaLnBrk="0" fontAlgn="base" hangingPunct="0">
      <a:spcBef>
        <a:spcPct val="0"/>
      </a:spcBef>
      <a:spcAft>
        <a:spcPct val="0"/>
      </a:spcAft>
      <a:defRPr kern="1200">
        <a:solidFill>
          <a:schemeClr val="bg1"/>
        </a:solidFill>
        <a:latin typeface="Arial" panose="020B0604020202020204" pitchFamily="34" charset="0"/>
        <a:ea typeface="+mn-ea"/>
        <a:cs typeface="DejaVu Sans" charset="0"/>
      </a:defRPr>
    </a:lvl2pPr>
    <a:lvl3pPr marL="1143000" indent="-228600" algn="l" defTabSz="457200" rtl="0" eaLnBrk="0" fontAlgn="base" hangingPunct="0">
      <a:spcBef>
        <a:spcPct val="0"/>
      </a:spcBef>
      <a:spcAft>
        <a:spcPct val="0"/>
      </a:spcAft>
      <a:defRPr kern="1200">
        <a:solidFill>
          <a:schemeClr val="bg1"/>
        </a:solidFill>
        <a:latin typeface="Arial" panose="020B0604020202020204" pitchFamily="34" charset="0"/>
        <a:ea typeface="+mn-ea"/>
        <a:cs typeface="DejaVu Sans" charset="0"/>
      </a:defRPr>
    </a:lvl3pPr>
    <a:lvl4pPr marL="1600200" indent="-228600" algn="l" defTabSz="457200" rtl="0" eaLnBrk="0" fontAlgn="base" hangingPunct="0">
      <a:spcBef>
        <a:spcPct val="0"/>
      </a:spcBef>
      <a:spcAft>
        <a:spcPct val="0"/>
      </a:spcAft>
      <a:defRPr kern="1200">
        <a:solidFill>
          <a:schemeClr val="bg1"/>
        </a:solidFill>
        <a:latin typeface="Arial" panose="020B0604020202020204" pitchFamily="34" charset="0"/>
        <a:ea typeface="+mn-ea"/>
        <a:cs typeface="DejaVu Sans" charset="0"/>
      </a:defRPr>
    </a:lvl4pPr>
    <a:lvl5pPr marL="2057400" indent="-228600" algn="l" defTabSz="457200" rtl="0" eaLnBrk="0" fontAlgn="base" hangingPunct="0">
      <a:spcBef>
        <a:spcPct val="0"/>
      </a:spcBef>
      <a:spcAft>
        <a:spcPct val="0"/>
      </a:spcAft>
      <a:defRPr kern="1200">
        <a:solidFill>
          <a:schemeClr val="bg1"/>
        </a:solidFill>
        <a:latin typeface="Arial" panose="020B0604020202020204" pitchFamily="34" charset="0"/>
        <a:ea typeface="+mn-ea"/>
        <a:cs typeface="DejaVu Sans" charset="0"/>
      </a:defRPr>
    </a:lvl5pPr>
    <a:lvl6pPr marL="2286000" algn="l" defTabSz="914400" rtl="0" eaLnBrk="1" latinLnBrk="0" hangingPunct="1">
      <a:defRPr kern="1200">
        <a:solidFill>
          <a:schemeClr val="bg1"/>
        </a:solidFill>
        <a:latin typeface="Arial" panose="020B0604020202020204" pitchFamily="34" charset="0"/>
        <a:ea typeface="+mn-ea"/>
        <a:cs typeface="DejaVu Sans" charset="0"/>
      </a:defRPr>
    </a:lvl6pPr>
    <a:lvl7pPr marL="2743200" algn="l" defTabSz="914400" rtl="0" eaLnBrk="1" latinLnBrk="0" hangingPunct="1">
      <a:defRPr kern="1200">
        <a:solidFill>
          <a:schemeClr val="bg1"/>
        </a:solidFill>
        <a:latin typeface="Arial" panose="020B0604020202020204" pitchFamily="34" charset="0"/>
        <a:ea typeface="+mn-ea"/>
        <a:cs typeface="DejaVu Sans" charset="0"/>
      </a:defRPr>
    </a:lvl7pPr>
    <a:lvl8pPr marL="3200400" algn="l" defTabSz="914400" rtl="0" eaLnBrk="1" latinLnBrk="0" hangingPunct="1">
      <a:defRPr kern="1200">
        <a:solidFill>
          <a:schemeClr val="bg1"/>
        </a:solidFill>
        <a:latin typeface="Arial" panose="020B0604020202020204" pitchFamily="34" charset="0"/>
        <a:ea typeface="+mn-ea"/>
        <a:cs typeface="DejaVu Sans" charset="0"/>
      </a:defRPr>
    </a:lvl8pPr>
    <a:lvl9pPr marL="3657600" algn="l" defTabSz="914400" rtl="0" eaLnBrk="1" latinLnBrk="0" hangingPunct="1">
      <a:defRPr kern="1200">
        <a:solidFill>
          <a:schemeClr val="bg1"/>
        </a:solidFill>
        <a:latin typeface="Arial" panose="020B0604020202020204" pitchFamily="34" charset="0"/>
        <a:ea typeface="+mn-ea"/>
        <a:cs typeface="DejaVu Sans"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636" y="78"/>
      </p:cViewPr>
      <p:guideLst>
        <p:guide orient="horz" pos="2160"/>
        <p:guide pos="2880"/>
      </p:guideLst>
    </p:cSldViewPr>
  </p:slideViewPr>
  <p:outlineViewPr>
    <p:cViewPr varScale="1">
      <p:scale>
        <a:sx n="170" d="200"/>
        <a:sy n="170" d="200"/>
      </p:scale>
      <p:origin x="-780" y="-84"/>
    </p:cViewPr>
  </p:outlineViewPr>
  <p:notesTextViewPr>
    <p:cViewPr>
      <p:scale>
        <a:sx n="1" d="1"/>
        <a:sy n="1" d="1"/>
      </p:scale>
      <p:origin x="0" y="0"/>
    </p:cViewPr>
  </p:notesTextViewPr>
  <p:notesViewPr>
    <p:cSldViewPr>
      <p:cViewPr varScale="1">
        <p:scale>
          <a:sx n="59" d="100"/>
          <a:sy n="59" d="100"/>
        </p:scale>
        <p:origin x="-17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50" name="Rectangle 1">
            <a:extLst>
              <a:ext uri="{FF2B5EF4-FFF2-40B4-BE49-F238E27FC236}">
                <a16:creationId xmlns:a16="http://schemas.microsoft.com/office/drawing/2014/main" id="{B9DBA39C-F8DC-499E-B806-F3B2B55511BC}"/>
              </a:ext>
            </a:extLst>
          </p:cNvPr>
          <p:cNvSpPr>
            <a:spLocks noGrp="1" noRot="1" noChangeAspect="1" noChangeArrowheads="1"/>
          </p:cNvSpPr>
          <p:nvPr>
            <p:ph type="sldImg"/>
          </p:nvPr>
        </p:nvSpPr>
        <p:spPr bwMode="auto">
          <a:xfrm>
            <a:off x="0" y="695325"/>
            <a:ext cx="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2" name="Rectangle 2">
            <a:extLst>
              <a:ext uri="{FF2B5EF4-FFF2-40B4-BE49-F238E27FC236}">
                <a16:creationId xmlns:a16="http://schemas.microsoft.com/office/drawing/2014/main" id="{A96D8F54-0316-4356-800C-E5F00EF1FB12}"/>
              </a:ext>
            </a:extLst>
          </p:cNvPr>
          <p:cNvSpPr>
            <a:spLocks noGrp="1" noChangeArrowheads="1"/>
          </p:cNvSpPr>
          <p:nvPr>
            <p:ph type="body"/>
          </p:nvPr>
        </p:nvSpPr>
        <p:spPr bwMode="auto">
          <a:xfrm>
            <a:off x="685800" y="4343400"/>
            <a:ext cx="5484813" cy="4113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endParaRPr lang="nb-NO" altLang="nb-NO" noProof="0"/>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1pPr>
    <a:lvl2pPr marL="742950" indent="-28575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2pPr>
    <a:lvl3pPr marL="1143000" indent="-22860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3pPr>
    <a:lvl4pPr marL="1600200" indent="-22860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4pPr>
    <a:lvl5pPr marL="2057400" indent="-22860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8" name="Rectangle 1">
            <a:extLst>
              <a:ext uri="{FF2B5EF4-FFF2-40B4-BE49-F238E27FC236}">
                <a16:creationId xmlns:a16="http://schemas.microsoft.com/office/drawing/2014/main" id="{4A08A9DE-4DA3-46AD-B646-4ADCB4481312}"/>
              </a:ext>
            </a:extLst>
          </p:cNvPr>
          <p:cNvSpPr>
            <a:spLocks noGrp="1" noRot="1" noChangeAspect="1" noChangeArrowheads="1" noTextEdit="1"/>
          </p:cNvSpPr>
          <p:nvPr>
            <p:ph type="sldImg"/>
          </p:nvPr>
        </p:nvSpPr>
        <p:spPr>
          <a:xfrm>
            <a:off x="382588" y="695325"/>
            <a:ext cx="6092825"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099" name="Rectangle 2">
            <a:extLst>
              <a:ext uri="{FF2B5EF4-FFF2-40B4-BE49-F238E27FC236}">
                <a16:creationId xmlns:a16="http://schemas.microsoft.com/office/drawing/2014/main" id="{8B37D3F9-70F8-4F58-AF68-52D0D07244BD}"/>
              </a:ext>
            </a:extLst>
          </p:cNvPr>
          <p:cNvSpPr>
            <a:spLocks noGrp="1" noChangeArrowheads="1"/>
          </p:cNvSpPr>
          <p:nvPr>
            <p:ph type="body" idx="1"/>
          </p:nvPr>
        </p:nvSpPr>
        <p:spPr>
          <a:xfrm>
            <a:off x="685800" y="4343400"/>
            <a:ext cx="5486400" cy="411480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nb-NO" altLang="nb-NO"/>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1">
            <a:extLst>
              <a:ext uri="{FF2B5EF4-FFF2-40B4-BE49-F238E27FC236}">
                <a16:creationId xmlns:a16="http://schemas.microsoft.com/office/drawing/2014/main" id="{B01D36FA-6461-448E-BDBE-DBB47E3B5D81}"/>
              </a:ext>
            </a:extLst>
          </p:cNvPr>
          <p:cNvSpPr>
            <a:spLocks noGrp="1" noRot="1" noChangeAspect="1" noChangeArrowheads="1" noTextEdit="1"/>
          </p:cNvSpPr>
          <p:nvPr>
            <p:ph type="sldImg"/>
          </p:nvPr>
        </p:nvSpPr>
        <p:spPr>
          <a:xfrm>
            <a:off x="382588" y="695325"/>
            <a:ext cx="6092825"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2531" name="Rectangle 2">
            <a:extLst>
              <a:ext uri="{FF2B5EF4-FFF2-40B4-BE49-F238E27FC236}">
                <a16:creationId xmlns:a16="http://schemas.microsoft.com/office/drawing/2014/main" id="{776FEE55-A18E-4774-AC76-0ECC6F8D437E}"/>
              </a:ext>
            </a:extLst>
          </p:cNvPr>
          <p:cNvSpPr>
            <a:spLocks noGrp="1" noChangeArrowheads="1"/>
          </p:cNvSpPr>
          <p:nvPr>
            <p:ph type="body" idx="1"/>
          </p:nvPr>
        </p:nvSpPr>
        <p:spPr>
          <a:xfrm>
            <a:off x="685800" y="4343400"/>
            <a:ext cx="5486400" cy="411480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nb-NO" altLang="nb-NO"/>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46" name="Rectangle 1">
            <a:extLst>
              <a:ext uri="{FF2B5EF4-FFF2-40B4-BE49-F238E27FC236}">
                <a16:creationId xmlns:a16="http://schemas.microsoft.com/office/drawing/2014/main" id="{AC175B74-9B53-42E8-BB83-4CE8199A6D93}"/>
              </a:ext>
            </a:extLst>
          </p:cNvPr>
          <p:cNvSpPr>
            <a:spLocks noGrp="1" noRot="1" noChangeAspect="1" noChangeArrowheads="1" noTextEdit="1"/>
          </p:cNvSpPr>
          <p:nvPr>
            <p:ph type="sldImg"/>
          </p:nvPr>
        </p:nvSpPr>
        <p:spPr>
          <a:xfrm>
            <a:off x="382588" y="695325"/>
            <a:ext cx="6092825"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147" name="Rectangle 2">
            <a:extLst>
              <a:ext uri="{FF2B5EF4-FFF2-40B4-BE49-F238E27FC236}">
                <a16:creationId xmlns:a16="http://schemas.microsoft.com/office/drawing/2014/main" id="{A53F4180-FBCB-426B-B2A7-6A63D2CB99DA}"/>
              </a:ext>
            </a:extLst>
          </p:cNvPr>
          <p:cNvSpPr>
            <a:spLocks noGrp="1" noChangeArrowheads="1"/>
          </p:cNvSpPr>
          <p:nvPr>
            <p:ph type="body" idx="1"/>
          </p:nvPr>
        </p:nvSpPr>
        <p:spPr>
          <a:xfrm>
            <a:off x="685800" y="4343400"/>
            <a:ext cx="5486400" cy="411480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nb-NO" altLang="nb-NO"/>
              <a:t>Påskefesten var den viktigste av alle de jødiske høytidene. Påsken ble feiret til minne om at Gud en gang for lenge siden hadde berget folket sitt ut av Egypt der de hadde vært slaver. Alle jøder som hadde mulighet for det, dro til Jerusalem for å være i nærheten av tempelet under festen. Jesus og disiplene hans pleide også å dra fra Galilea, langt nord i landet hvor de bodde, og sørover til Jerusalem i påsken. Jerusalem ligger på en høyde, og alle veiene mot Jerusalem gikk oppoverbakke.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194" name="Rectangle 1">
            <a:extLst>
              <a:ext uri="{FF2B5EF4-FFF2-40B4-BE49-F238E27FC236}">
                <a16:creationId xmlns:a16="http://schemas.microsoft.com/office/drawing/2014/main" id="{5D7C3417-8B77-4E11-A6E4-CF9C65410807}"/>
              </a:ext>
            </a:extLst>
          </p:cNvPr>
          <p:cNvSpPr>
            <a:spLocks noGrp="1" noRot="1" noChangeAspect="1" noChangeArrowheads="1" noTextEdit="1"/>
          </p:cNvSpPr>
          <p:nvPr>
            <p:ph type="sldImg"/>
          </p:nvPr>
        </p:nvSpPr>
        <p:spPr>
          <a:xfrm>
            <a:off x="382588" y="695325"/>
            <a:ext cx="6092825"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195" name="Rectangle 2">
            <a:extLst>
              <a:ext uri="{FF2B5EF4-FFF2-40B4-BE49-F238E27FC236}">
                <a16:creationId xmlns:a16="http://schemas.microsoft.com/office/drawing/2014/main" id="{8CCB90F6-014A-4A9E-ACE6-6602CF47862A}"/>
              </a:ext>
            </a:extLst>
          </p:cNvPr>
          <p:cNvSpPr>
            <a:spLocks noGrp="1" noChangeArrowheads="1"/>
          </p:cNvSpPr>
          <p:nvPr>
            <p:ph type="body" idx="1"/>
          </p:nvPr>
        </p:nvSpPr>
        <p:spPr>
          <a:xfrm>
            <a:off x="685800" y="4343400"/>
            <a:ext cx="5486400" cy="411480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nb-NO" altLang="nb-NO"/>
              <a:t>Da de nærmet seg Jerusalem, sa Jesus til to av disiplene sine: Gå inn i den landsbyen som ligger foran oss. Når dere kommer dit, skal dere finne en eselhoppe som står bundet sammen med føllet sitt. Løs dem og lei dem hit til meg.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42" name="Rectangle 1">
            <a:extLst>
              <a:ext uri="{FF2B5EF4-FFF2-40B4-BE49-F238E27FC236}">
                <a16:creationId xmlns:a16="http://schemas.microsoft.com/office/drawing/2014/main" id="{FA98AC4E-3F95-4559-8839-DB344445677D}"/>
              </a:ext>
            </a:extLst>
          </p:cNvPr>
          <p:cNvSpPr>
            <a:spLocks noGrp="1" noRot="1" noChangeAspect="1" noChangeArrowheads="1" noTextEdit="1"/>
          </p:cNvSpPr>
          <p:nvPr>
            <p:ph type="sldImg"/>
          </p:nvPr>
        </p:nvSpPr>
        <p:spPr>
          <a:xfrm>
            <a:off x="382588" y="695325"/>
            <a:ext cx="6092825"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0243" name="Rectangle 2">
            <a:extLst>
              <a:ext uri="{FF2B5EF4-FFF2-40B4-BE49-F238E27FC236}">
                <a16:creationId xmlns:a16="http://schemas.microsoft.com/office/drawing/2014/main" id="{C7FC7A1D-746E-4089-8B78-27AA2A153219}"/>
              </a:ext>
            </a:extLst>
          </p:cNvPr>
          <p:cNvSpPr>
            <a:spLocks noGrp="1" noChangeArrowheads="1"/>
          </p:cNvSpPr>
          <p:nvPr>
            <p:ph type="body" idx="1"/>
          </p:nvPr>
        </p:nvSpPr>
        <p:spPr>
          <a:xfrm>
            <a:off x="685800" y="4343400"/>
            <a:ext cx="5486400" cy="411480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nb-NO" altLang="nb-NO"/>
              <a:t>Hvis noen sier noe til dere, skal dere svare: Herren har bruk for dem. Da skal dere få lov til å ta dyrene med dere. Dette skjedde for at det som profeten hadde skrevet skulle gå i oppfyllelse:</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290" name="Rectangle 1">
            <a:extLst>
              <a:ext uri="{FF2B5EF4-FFF2-40B4-BE49-F238E27FC236}">
                <a16:creationId xmlns:a16="http://schemas.microsoft.com/office/drawing/2014/main" id="{709E6BFD-15D1-4F79-9404-BA0B563142B8}"/>
              </a:ext>
            </a:extLst>
          </p:cNvPr>
          <p:cNvSpPr>
            <a:spLocks noGrp="1" noRot="1" noChangeAspect="1" noChangeArrowheads="1" noTextEdit="1"/>
          </p:cNvSpPr>
          <p:nvPr>
            <p:ph type="sldImg"/>
          </p:nvPr>
        </p:nvSpPr>
        <p:spPr>
          <a:xfrm>
            <a:off x="382588" y="695325"/>
            <a:ext cx="6092825"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291" name="Rectangle 2">
            <a:extLst>
              <a:ext uri="{FF2B5EF4-FFF2-40B4-BE49-F238E27FC236}">
                <a16:creationId xmlns:a16="http://schemas.microsoft.com/office/drawing/2014/main" id="{FC85159F-0A18-4F57-A23D-7E3507761506}"/>
              </a:ext>
            </a:extLst>
          </p:cNvPr>
          <p:cNvSpPr>
            <a:spLocks noGrp="1" noChangeArrowheads="1"/>
          </p:cNvSpPr>
          <p:nvPr>
            <p:ph type="body" idx="1"/>
          </p:nvPr>
        </p:nvSpPr>
        <p:spPr>
          <a:xfrm>
            <a:off x="685800" y="4343400"/>
            <a:ext cx="5486400" cy="411480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nb-NO" altLang="nb-NO"/>
              <a:t>Flere hundre år før Jesus ble født, hadde profeten Sakarja skrevet: </a:t>
            </a:r>
            <a:r>
              <a:rPr lang="nb-NO" altLang="nb-NO" i="1"/>
              <a:t>Se, din konge kommer til deg, ydmyk er han, ridende på et esel og på trekkdyrets fole.</a:t>
            </a:r>
            <a:endParaRPr lang="nb-NO" altLang="nb-NO"/>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338" name="Rectangle 1">
            <a:extLst>
              <a:ext uri="{FF2B5EF4-FFF2-40B4-BE49-F238E27FC236}">
                <a16:creationId xmlns:a16="http://schemas.microsoft.com/office/drawing/2014/main" id="{5892C52C-971F-4048-9221-9E77BC467F46}"/>
              </a:ext>
            </a:extLst>
          </p:cNvPr>
          <p:cNvSpPr>
            <a:spLocks noGrp="1" noRot="1" noChangeAspect="1" noChangeArrowheads="1" noTextEdit="1"/>
          </p:cNvSpPr>
          <p:nvPr>
            <p:ph type="sldImg"/>
          </p:nvPr>
        </p:nvSpPr>
        <p:spPr>
          <a:xfrm>
            <a:off x="382588" y="695325"/>
            <a:ext cx="6092825"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4339" name="Rectangle 2">
            <a:extLst>
              <a:ext uri="{FF2B5EF4-FFF2-40B4-BE49-F238E27FC236}">
                <a16:creationId xmlns:a16="http://schemas.microsoft.com/office/drawing/2014/main" id="{16ED283D-FF0E-4DD0-948E-9E6064E3775F}"/>
              </a:ext>
            </a:extLst>
          </p:cNvPr>
          <p:cNvSpPr>
            <a:spLocks noGrp="1" noChangeArrowheads="1"/>
          </p:cNvSpPr>
          <p:nvPr>
            <p:ph type="body" idx="1"/>
          </p:nvPr>
        </p:nvSpPr>
        <p:spPr>
          <a:xfrm>
            <a:off x="685800" y="4343400"/>
            <a:ext cx="5486400" cy="411480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nb-NO" altLang="nb-NO"/>
              <a:t>Disiplene hentet eselet og folen og la kappene sine på dem, og Jesus satte seg på eselet.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386" name="Rectangle 1">
            <a:extLst>
              <a:ext uri="{FF2B5EF4-FFF2-40B4-BE49-F238E27FC236}">
                <a16:creationId xmlns:a16="http://schemas.microsoft.com/office/drawing/2014/main" id="{FE50EFE0-7CE1-499C-B25E-BD2F7A12E6EB}"/>
              </a:ext>
            </a:extLst>
          </p:cNvPr>
          <p:cNvSpPr>
            <a:spLocks noGrp="1" noRot="1" noChangeAspect="1" noChangeArrowheads="1" noTextEdit="1"/>
          </p:cNvSpPr>
          <p:nvPr>
            <p:ph type="sldImg"/>
          </p:nvPr>
        </p:nvSpPr>
        <p:spPr>
          <a:xfrm>
            <a:off x="382588" y="695325"/>
            <a:ext cx="6092825"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6387" name="Rectangle 2">
            <a:extLst>
              <a:ext uri="{FF2B5EF4-FFF2-40B4-BE49-F238E27FC236}">
                <a16:creationId xmlns:a16="http://schemas.microsoft.com/office/drawing/2014/main" id="{5433E169-5403-43C0-B04A-319FE5ACD9CC}"/>
              </a:ext>
            </a:extLst>
          </p:cNvPr>
          <p:cNvSpPr>
            <a:spLocks noGrp="1" noChangeArrowheads="1"/>
          </p:cNvSpPr>
          <p:nvPr>
            <p:ph type="body" idx="1"/>
          </p:nvPr>
        </p:nvSpPr>
        <p:spPr>
          <a:xfrm>
            <a:off x="685800" y="4343400"/>
            <a:ext cx="5486400" cy="411480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nb-NO" altLang="nb-NO"/>
              <a:t>Mange av jødene som var på vei fra Galilea mot Jerusalem bredte kappene sine ut på veien. Andre hogg greiner av palmetrærne og strødde på veien.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434" name="Rectangle 1">
            <a:extLst>
              <a:ext uri="{FF2B5EF4-FFF2-40B4-BE49-F238E27FC236}">
                <a16:creationId xmlns:a16="http://schemas.microsoft.com/office/drawing/2014/main" id="{E790415B-5C23-462A-8E56-8C1140CD75FE}"/>
              </a:ext>
            </a:extLst>
          </p:cNvPr>
          <p:cNvSpPr>
            <a:spLocks noGrp="1" noRot="1" noChangeAspect="1" noChangeArrowheads="1" noTextEdit="1"/>
          </p:cNvSpPr>
          <p:nvPr>
            <p:ph type="sldImg"/>
          </p:nvPr>
        </p:nvSpPr>
        <p:spPr>
          <a:xfrm>
            <a:off x="382588" y="695325"/>
            <a:ext cx="6092825"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8435" name="Rectangle 2">
            <a:extLst>
              <a:ext uri="{FF2B5EF4-FFF2-40B4-BE49-F238E27FC236}">
                <a16:creationId xmlns:a16="http://schemas.microsoft.com/office/drawing/2014/main" id="{4772DF80-0044-498A-9817-B8CA1827F4EB}"/>
              </a:ext>
            </a:extLst>
          </p:cNvPr>
          <p:cNvSpPr>
            <a:spLocks noGrp="1" noChangeArrowheads="1"/>
          </p:cNvSpPr>
          <p:nvPr>
            <p:ph type="body" idx="1"/>
          </p:nvPr>
        </p:nvSpPr>
        <p:spPr>
          <a:xfrm>
            <a:off x="685800" y="4343400"/>
            <a:ext cx="5486400" cy="411480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nb-NO" altLang="nb-NO"/>
              <a:t>Folkemengden foran Jesus og dem som gikk bak ham ropte og sa: «Hosianna, Davids sønn! Velsignet være han som kommer i Herrens navn!»</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82" name="Rectangle 1">
            <a:extLst>
              <a:ext uri="{FF2B5EF4-FFF2-40B4-BE49-F238E27FC236}">
                <a16:creationId xmlns:a16="http://schemas.microsoft.com/office/drawing/2014/main" id="{2F3B087E-E2D0-479E-8ABA-82171F4AF5EE}"/>
              </a:ext>
            </a:extLst>
          </p:cNvPr>
          <p:cNvSpPr>
            <a:spLocks noGrp="1" noRot="1" noChangeAspect="1" noChangeArrowheads="1" noTextEdit="1"/>
          </p:cNvSpPr>
          <p:nvPr>
            <p:ph type="sldImg"/>
          </p:nvPr>
        </p:nvSpPr>
        <p:spPr>
          <a:xfrm>
            <a:off x="382588" y="695325"/>
            <a:ext cx="6092825"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0483" name="Rectangle 2">
            <a:extLst>
              <a:ext uri="{FF2B5EF4-FFF2-40B4-BE49-F238E27FC236}">
                <a16:creationId xmlns:a16="http://schemas.microsoft.com/office/drawing/2014/main" id="{37470A1F-61C4-4997-8D12-C94748B2DE86}"/>
              </a:ext>
            </a:extLst>
          </p:cNvPr>
          <p:cNvSpPr>
            <a:spLocks noGrp="1" noChangeArrowheads="1"/>
          </p:cNvSpPr>
          <p:nvPr>
            <p:ph type="body" idx="1"/>
          </p:nvPr>
        </p:nvSpPr>
        <p:spPr>
          <a:xfrm>
            <a:off x="685800" y="4343400"/>
            <a:ext cx="5486400" cy="411480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nb-NO" altLang="nb-NO"/>
              <a:t>Da Jesus kom til byporten og red inn i Jerusalem, ble det uro i hele byen. Folk spurte: Hvem er dette? Og folkemengden som hadde fulgt Jesus fra Galilea svarte: Dette er profeten Jesus fra Nasaret i Galilea.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tellysbilde">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67D36EC9-67E0-4F5B-8CCD-C3596AF460F3}"/>
              </a:ext>
            </a:extLst>
          </p:cNvPr>
          <p:cNvSpPr>
            <a:spLocks noGrp="1"/>
          </p:cNvSpPr>
          <p:nvPr>
            <p:ph type="ctrTitle"/>
          </p:nvPr>
        </p:nvSpPr>
        <p:spPr>
          <a:xfrm>
            <a:off x="3048000" y="2244725"/>
            <a:ext cx="18286413" cy="4775200"/>
          </a:xfrm>
        </p:spPr>
        <p:txBody>
          <a:bodyPr anchor="b"/>
          <a:lstStyle>
            <a:lvl1pPr algn="ctr">
              <a:defRPr sz="6000"/>
            </a:lvl1pPr>
          </a:lstStyle>
          <a:p>
            <a:r>
              <a:rPr lang="nb-NO"/>
              <a:t>Klikk for å redigere tittelstil</a:t>
            </a:r>
          </a:p>
        </p:txBody>
      </p:sp>
      <p:sp>
        <p:nvSpPr>
          <p:cNvPr id="3" name="Undertittel 2">
            <a:extLst>
              <a:ext uri="{FF2B5EF4-FFF2-40B4-BE49-F238E27FC236}">
                <a16:creationId xmlns:a16="http://schemas.microsoft.com/office/drawing/2014/main" id="{ECAD7052-EF9C-405A-AA02-A7134C393331}"/>
              </a:ext>
            </a:extLst>
          </p:cNvPr>
          <p:cNvSpPr>
            <a:spLocks noGrp="1"/>
          </p:cNvSpPr>
          <p:nvPr>
            <p:ph type="subTitle" idx="1"/>
          </p:nvPr>
        </p:nvSpPr>
        <p:spPr>
          <a:xfrm>
            <a:off x="3048000" y="7204075"/>
            <a:ext cx="18286413" cy="33115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b-NO"/>
              <a:t>Klikk for å redigere undertittelstil i malen</a:t>
            </a:r>
          </a:p>
        </p:txBody>
      </p:sp>
      <p:sp>
        <p:nvSpPr>
          <p:cNvPr id="4" name="Rectangle 3">
            <a:extLst>
              <a:ext uri="{FF2B5EF4-FFF2-40B4-BE49-F238E27FC236}">
                <a16:creationId xmlns:a16="http://schemas.microsoft.com/office/drawing/2014/main" id="{FC1664A3-EB4E-437E-8A50-218998AF3A22}"/>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5" name="Rectangle 4">
            <a:extLst>
              <a:ext uri="{FF2B5EF4-FFF2-40B4-BE49-F238E27FC236}">
                <a16:creationId xmlns:a16="http://schemas.microsoft.com/office/drawing/2014/main" id="{35A78208-3ACA-4C5C-AA69-7A8EDBBD3AB6}"/>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6" name="Rectangle 5">
            <a:extLst>
              <a:ext uri="{FF2B5EF4-FFF2-40B4-BE49-F238E27FC236}">
                <a16:creationId xmlns:a16="http://schemas.microsoft.com/office/drawing/2014/main" id="{071DB40F-747A-47E6-8A6B-4DC8564BA526}"/>
              </a:ext>
            </a:extLst>
          </p:cNvPr>
          <p:cNvSpPr>
            <a:spLocks noGrp="1" noChangeArrowheads="1"/>
          </p:cNvSpPr>
          <p:nvPr>
            <p:ph type="sldNum" idx="12"/>
          </p:nvPr>
        </p:nvSpPr>
        <p:spPr>
          <a:ln/>
        </p:spPr>
        <p:txBody>
          <a:bodyPr/>
          <a:lstStyle>
            <a:lvl1pPr>
              <a:defRPr/>
            </a:lvl1pPr>
          </a:lstStyle>
          <a:p>
            <a:pPr>
              <a:defRPr/>
            </a:pPr>
            <a:fld id="{5CBE3559-1A15-4C55-BB7E-850E6571C5E9}" type="slidenum">
              <a:rPr lang="en-US" altLang="nb-NO"/>
              <a:pPr>
                <a:defRPr/>
              </a:pPr>
              <a:t>‹#›</a:t>
            </a:fld>
            <a:endParaRPr lang="en-US" altLang="nb-NO"/>
          </a:p>
        </p:txBody>
      </p:sp>
    </p:spTree>
    <p:extLst>
      <p:ext uri="{BB962C8B-B14F-4D97-AF65-F5344CB8AC3E}">
        <p14:creationId xmlns:p14="http://schemas.microsoft.com/office/powerpoint/2010/main" val="18281521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Loddrett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803036BF-223C-48F2-8D7E-69C05BA6F3EC}"/>
              </a:ext>
            </a:extLst>
          </p:cNvPr>
          <p:cNvSpPr>
            <a:spLocks noGrp="1"/>
          </p:cNvSpPr>
          <p:nvPr>
            <p:ph type="title"/>
          </p:nvPr>
        </p:nvSpPr>
        <p:spPr/>
        <p:txBody>
          <a:bodyPr/>
          <a:lstStyle/>
          <a:p>
            <a:r>
              <a:rPr lang="nb-NO"/>
              <a:t>Klikk for å redigere tittelstil</a:t>
            </a:r>
          </a:p>
        </p:txBody>
      </p:sp>
      <p:sp>
        <p:nvSpPr>
          <p:cNvPr id="3" name="Plassholder for loddrett tekst 2">
            <a:extLst>
              <a:ext uri="{FF2B5EF4-FFF2-40B4-BE49-F238E27FC236}">
                <a16:creationId xmlns:a16="http://schemas.microsoft.com/office/drawing/2014/main" id="{986CF102-01BD-465C-8970-3BBFB02094EF}"/>
              </a:ext>
            </a:extLst>
          </p:cNvPr>
          <p:cNvSpPr>
            <a:spLocks noGrp="1"/>
          </p:cNvSpPr>
          <p:nvPr>
            <p:ph type="body" orient="vert" idx="1"/>
          </p:nvPr>
        </p:nvSpPr>
        <p:spPr/>
        <p:txBody>
          <a:bodyPr vert="eaVert"/>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4" name="Rectangle 3">
            <a:extLst>
              <a:ext uri="{FF2B5EF4-FFF2-40B4-BE49-F238E27FC236}">
                <a16:creationId xmlns:a16="http://schemas.microsoft.com/office/drawing/2014/main" id="{7D485AD7-9FE4-43E1-8E4E-AC29CE2D3B11}"/>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5" name="Rectangle 4">
            <a:extLst>
              <a:ext uri="{FF2B5EF4-FFF2-40B4-BE49-F238E27FC236}">
                <a16:creationId xmlns:a16="http://schemas.microsoft.com/office/drawing/2014/main" id="{27F52EE0-8C67-4D68-A643-043882431009}"/>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6" name="Rectangle 5">
            <a:extLst>
              <a:ext uri="{FF2B5EF4-FFF2-40B4-BE49-F238E27FC236}">
                <a16:creationId xmlns:a16="http://schemas.microsoft.com/office/drawing/2014/main" id="{714E7A82-8F8D-4786-916E-D7A3F5B4AD3E}"/>
              </a:ext>
            </a:extLst>
          </p:cNvPr>
          <p:cNvSpPr>
            <a:spLocks noGrp="1" noChangeArrowheads="1"/>
          </p:cNvSpPr>
          <p:nvPr>
            <p:ph type="sldNum" idx="12"/>
          </p:nvPr>
        </p:nvSpPr>
        <p:spPr>
          <a:ln/>
        </p:spPr>
        <p:txBody>
          <a:bodyPr/>
          <a:lstStyle>
            <a:lvl1pPr>
              <a:defRPr/>
            </a:lvl1pPr>
          </a:lstStyle>
          <a:p>
            <a:pPr>
              <a:defRPr/>
            </a:pPr>
            <a:fld id="{BC6E2620-DF8C-457A-9941-EE75FBA71064}" type="slidenum">
              <a:rPr lang="en-US" altLang="nb-NO"/>
              <a:pPr>
                <a:defRPr/>
              </a:pPr>
              <a:t>‹#›</a:t>
            </a:fld>
            <a:endParaRPr lang="en-US" altLang="nb-NO"/>
          </a:p>
        </p:txBody>
      </p:sp>
    </p:spTree>
    <p:extLst>
      <p:ext uri="{BB962C8B-B14F-4D97-AF65-F5344CB8AC3E}">
        <p14:creationId xmlns:p14="http://schemas.microsoft.com/office/powerpoint/2010/main" val="8582765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drett tittel og tekst">
    <p:spTree>
      <p:nvGrpSpPr>
        <p:cNvPr id="1" name=""/>
        <p:cNvGrpSpPr/>
        <p:nvPr/>
      </p:nvGrpSpPr>
      <p:grpSpPr>
        <a:xfrm>
          <a:off x="0" y="0"/>
          <a:ext cx="0" cy="0"/>
          <a:chOff x="0" y="0"/>
          <a:chExt cx="0" cy="0"/>
        </a:xfrm>
      </p:grpSpPr>
      <p:sp>
        <p:nvSpPr>
          <p:cNvPr id="2" name="Loddrett tittel 1">
            <a:extLst>
              <a:ext uri="{FF2B5EF4-FFF2-40B4-BE49-F238E27FC236}">
                <a16:creationId xmlns:a16="http://schemas.microsoft.com/office/drawing/2014/main" id="{339AFEFD-2826-4E64-B5DF-DBE0E68CCE08}"/>
              </a:ext>
            </a:extLst>
          </p:cNvPr>
          <p:cNvSpPr>
            <a:spLocks noGrp="1"/>
          </p:cNvSpPr>
          <p:nvPr>
            <p:ph type="title" orient="vert"/>
          </p:nvPr>
        </p:nvSpPr>
        <p:spPr>
          <a:xfrm>
            <a:off x="6629400" y="274638"/>
            <a:ext cx="2055813" cy="5849937"/>
          </a:xfrm>
        </p:spPr>
        <p:txBody>
          <a:bodyPr vert="eaVert"/>
          <a:lstStyle/>
          <a:p>
            <a:r>
              <a:rPr lang="nb-NO"/>
              <a:t>Klikk for å redigere tittelstil</a:t>
            </a:r>
          </a:p>
        </p:txBody>
      </p:sp>
      <p:sp>
        <p:nvSpPr>
          <p:cNvPr id="3" name="Plassholder for loddrett tekst 2">
            <a:extLst>
              <a:ext uri="{FF2B5EF4-FFF2-40B4-BE49-F238E27FC236}">
                <a16:creationId xmlns:a16="http://schemas.microsoft.com/office/drawing/2014/main" id="{98621BBB-3735-406D-B5F9-DAD4AAAA62A2}"/>
              </a:ext>
            </a:extLst>
          </p:cNvPr>
          <p:cNvSpPr>
            <a:spLocks noGrp="1"/>
          </p:cNvSpPr>
          <p:nvPr>
            <p:ph type="body" orient="vert" idx="1"/>
          </p:nvPr>
        </p:nvSpPr>
        <p:spPr>
          <a:xfrm>
            <a:off x="457200" y="274638"/>
            <a:ext cx="6019800" cy="5849937"/>
          </a:xfrm>
        </p:spPr>
        <p:txBody>
          <a:bodyPr vert="eaVert"/>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4" name="Rectangle 3">
            <a:extLst>
              <a:ext uri="{FF2B5EF4-FFF2-40B4-BE49-F238E27FC236}">
                <a16:creationId xmlns:a16="http://schemas.microsoft.com/office/drawing/2014/main" id="{E49A8092-21BD-49E6-8E8D-6516DB0A0633}"/>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5" name="Rectangle 4">
            <a:extLst>
              <a:ext uri="{FF2B5EF4-FFF2-40B4-BE49-F238E27FC236}">
                <a16:creationId xmlns:a16="http://schemas.microsoft.com/office/drawing/2014/main" id="{D92A4666-6E3E-4537-B962-692B36E0B731}"/>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6" name="Rectangle 5">
            <a:extLst>
              <a:ext uri="{FF2B5EF4-FFF2-40B4-BE49-F238E27FC236}">
                <a16:creationId xmlns:a16="http://schemas.microsoft.com/office/drawing/2014/main" id="{7266BDAB-ED97-463C-B9DC-FD903097B1F1}"/>
              </a:ext>
            </a:extLst>
          </p:cNvPr>
          <p:cNvSpPr>
            <a:spLocks noGrp="1" noChangeArrowheads="1"/>
          </p:cNvSpPr>
          <p:nvPr>
            <p:ph type="sldNum" idx="12"/>
          </p:nvPr>
        </p:nvSpPr>
        <p:spPr>
          <a:ln/>
        </p:spPr>
        <p:txBody>
          <a:bodyPr/>
          <a:lstStyle>
            <a:lvl1pPr>
              <a:defRPr/>
            </a:lvl1pPr>
          </a:lstStyle>
          <a:p>
            <a:pPr>
              <a:defRPr/>
            </a:pPr>
            <a:fld id="{A914231B-D2CC-4059-B63B-58BF74DFBAA8}" type="slidenum">
              <a:rPr lang="en-US" altLang="nb-NO"/>
              <a:pPr>
                <a:defRPr/>
              </a:pPr>
              <a:t>‹#›</a:t>
            </a:fld>
            <a:endParaRPr lang="en-US" altLang="nb-NO"/>
          </a:p>
        </p:txBody>
      </p:sp>
    </p:spTree>
    <p:extLst>
      <p:ext uri="{BB962C8B-B14F-4D97-AF65-F5344CB8AC3E}">
        <p14:creationId xmlns:p14="http://schemas.microsoft.com/office/powerpoint/2010/main" val="35183903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tel og innho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77E6EB0B-E66B-43BC-8E8A-96BB45448808}"/>
              </a:ext>
            </a:extLst>
          </p:cNvPr>
          <p:cNvSpPr>
            <a:spLocks noGrp="1"/>
          </p:cNvSpPr>
          <p:nvPr>
            <p:ph type="title"/>
          </p:nvPr>
        </p:nvSpPr>
        <p:spPr/>
        <p:txBody>
          <a:bodyPr/>
          <a:lstStyle/>
          <a:p>
            <a:r>
              <a:rPr lang="nb-NO"/>
              <a:t>Klikk for å redigere tittelstil</a:t>
            </a:r>
          </a:p>
        </p:txBody>
      </p:sp>
      <p:sp>
        <p:nvSpPr>
          <p:cNvPr id="3" name="Plassholder for innhold 2">
            <a:extLst>
              <a:ext uri="{FF2B5EF4-FFF2-40B4-BE49-F238E27FC236}">
                <a16:creationId xmlns:a16="http://schemas.microsoft.com/office/drawing/2014/main" id="{285058FE-878B-4A9F-BBE5-482EFECA96EA}"/>
              </a:ext>
            </a:extLst>
          </p:cNvPr>
          <p:cNvSpPr>
            <a:spLocks noGrp="1"/>
          </p:cNvSpPr>
          <p:nvPr>
            <p:ph idx="1"/>
          </p:nvPr>
        </p:nvSpPr>
        <p:spPr/>
        <p:txBody>
          <a:body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4" name="Rectangle 3">
            <a:extLst>
              <a:ext uri="{FF2B5EF4-FFF2-40B4-BE49-F238E27FC236}">
                <a16:creationId xmlns:a16="http://schemas.microsoft.com/office/drawing/2014/main" id="{89429367-595F-449B-8959-064D36AB13CD}"/>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5" name="Rectangle 4">
            <a:extLst>
              <a:ext uri="{FF2B5EF4-FFF2-40B4-BE49-F238E27FC236}">
                <a16:creationId xmlns:a16="http://schemas.microsoft.com/office/drawing/2014/main" id="{A37D1E19-70D4-4689-AE8A-00068294728C}"/>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6" name="Rectangle 5">
            <a:extLst>
              <a:ext uri="{FF2B5EF4-FFF2-40B4-BE49-F238E27FC236}">
                <a16:creationId xmlns:a16="http://schemas.microsoft.com/office/drawing/2014/main" id="{9FA3FA3D-3138-46D6-96A6-9C6A43E7795B}"/>
              </a:ext>
            </a:extLst>
          </p:cNvPr>
          <p:cNvSpPr>
            <a:spLocks noGrp="1" noChangeArrowheads="1"/>
          </p:cNvSpPr>
          <p:nvPr>
            <p:ph type="sldNum" idx="12"/>
          </p:nvPr>
        </p:nvSpPr>
        <p:spPr>
          <a:ln/>
        </p:spPr>
        <p:txBody>
          <a:bodyPr/>
          <a:lstStyle>
            <a:lvl1pPr>
              <a:defRPr/>
            </a:lvl1pPr>
          </a:lstStyle>
          <a:p>
            <a:pPr>
              <a:defRPr/>
            </a:pPr>
            <a:fld id="{C145A4AD-DD57-415D-A4B2-DB44356431E8}" type="slidenum">
              <a:rPr lang="en-US" altLang="nb-NO"/>
              <a:pPr>
                <a:defRPr/>
              </a:pPr>
              <a:t>‹#›</a:t>
            </a:fld>
            <a:endParaRPr lang="en-US" altLang="nb-NO"/>
          </a:p>
        </p:txBody>
      </p:sp>
    </p:spTree>
    <p:extLst>
      <p:ext uri="{BB962C8B-B14F-4D97-AF65-F5344CB8AC3E}">
        <p14:creationId xmlns:p14="http://schemas.microsoft.com/office/powerpoint/2010/main" val="2059631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Deloverskrif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7A49C4DC-49F9-49DE-B295-3140F1926155}"/>
              </a:ext>
            </a:extLst>
          </p:cNvPr>
          <p:cNvSpPr>
            <a:spLocks noGrp="1"/>
          </p:cNvSpPr>
          <p:nvPr>
            <p:ph type="title"/>
          </p:nvPr>
        </p:nvSpPr>
        <p:spPr>
          <a:xfrm>
            <a:off x="1663700" y="3419475"/>
            <a:ext cx="21029613" cy="5705475"/>
          </a:xfrm>
        </p:spPr>
        <p:txBody>
          <a:bodyPr anchor="b"/>
          <a:lstStyle>
            <a:lvl1pPr>
              <a:defRPr sz="6000"/>
            </a:lvl1pPr>
          </a:lstStyle>
          <a:p>
            <a:r>
              <a:rPr lang="nb-NO"/>
              <a:t>Klikk for å redigere tittelstil</a:t>
            </a:r>
          </a:p>
        </p:txBody>
      </p:sp>
      <p:sp>
        <p:nvSpPr>
          <p:cNvPr id="3" name="Plassholder for tekst 2">
            <a:extLst>
              <a:ext uri="{FF2B5EF4-FFF2-40B4-BE49-F238E27FC236}">
                <a16:creationId xmlns:a16="http://schemas.microsoft.com/office/drawing/2014/main" id="{AF4084D8-5143-4C77-8257-C25CFAD734DE}"/>
              </a:ext>
            </a:extLst>
          </p:cNvPr>
          <p:cNvSpPr>
            <a:spLocks noGrp="1"/>
          </p:cNvSpPr>
          <p:nvPr>
            <p:ph type="body" idx="1"/>
          </p:nvPr>
        </p:nvSpPr>
        <p:spPr>
          <a:xfrm>
            <a:off x="1663700" y="9178925"/>
            <a:ext cx="21029613" cy="3000375"/>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nb-NO"/>
              <a:t>Rediger tekststiler i malen</a:t>
            </a:r>
          </a:p>
        </p:txBody>
      </p:sp>
      <p:sp>
        <p:nvSpPr>
          <p:cNvPr id="4" name="Rectangle 3">
            <a:extLst>
              <a:ext uri="{FF2B5EF4-FFF2-40B4-BE49-F238E27FC236}">
                <a16:creationId xmlns:a16="http://schemas.microsoft.com/office/drawing/2014/main" id="{619ABE9C-969B-44BD-BB74-602AAF64E4DA}"/>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5" name="Rectangle 4">
            <a:extLst>
              <a:ext uri="{FF2B5EF4-FFF2-40B4-BE49-F238E27FC236}">
                <a16:creationId xmlns:a16="http://schemas.microsoft.com/office/drawing/2014/main" id="{6D40294D-C875-4FD3-BC13-FC0B19B53A57}"/>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6" name="Rectangle 5">
            <a:extLst>
              <a:ext uri="{FF2B5EF4-FFF2-40B4-BE49-F238E27FC236}">
                <a16:creationId xmlns:a16="http://schemas.microsoft.com/office/drawing/2014/main" id="{1AF96C14-9384-4CD7-BCDC-9CA4D83CABE0}"/>
              </a:ext>
            </a:extLst>
          </p:cNvPr>
          <p:cNvSpPr>
            <a:spLocks noGrp="1" noChangeArrowheads="1"/>
          </p:cNvSpPr>
          <p:nvPr>
            <p:ph type="sldNum" idx="12"/>
          </p:nvPr>
        </p:nvSpPr>
        <p:spPr>
          <a:ln/>
        </p:spPr>
        <p:txBody>
          <a:bodyPr/>
          <a:lstStyle>
            <a:lvl1pPr>
              <a:defRPr/>
            </a:lvl1pPr>
          </a:lstStyle>
          <a:p>
            <a:pPr>
              <a:defRPr/>
            </a:pPr>
            <a:fld id="{2EFBB2C6-61FC-4C54-B040-74A1DF3EF7CA}" type="slidenum">
              <a:rPr lang="en-US" altLang="nb-NO"/>
              <a:pPr>
                <a:defRPr/>
              </a:pPr>
              <a:t>‹#›</a:t>
            </a:fld>
            <a:endParaRPr lang="en-US" altLang="nb-NO"/>
          </a:p>
        </p:txBody>
      </p:sp>
    </p:spTree>
    <p:extLst>
      <p:ext uri="{BB962C8B-B14F-4D97-AF65-F5344CB8AC3E}">
        <p14:creationId xmlns:p14="http://schemas.microsoft.com/office/powerpoint/2010/main" val="42459517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nholdsdeler">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972A556B-9B41-45B6-8457-C86A3BB2147D}"/>
              </a:ext>
            </a:extLst>
          </p:cNvPr>
          <p:cNvSpPr>
            <a:spLocks noGrp="1"/>
          </p:cNvSpPr>
          <p:nvPr>
            <p:ph type="title"/>
          </p:nvPr>
        </p:nvSpPr>
        <p:spPr/>
        <p:txBody>
          <a:bodyPr/>
          <a:lstStyle/>
          <a:p>
            <a:r>
              <a:rPr lang="nb-NO"/>
              <a:t>Klikk for å redigere tittelstil</a:t>
            </a:r>
          </a:p>
        </p:txBody>
      </p:sp>
      <p:sp>
        <p:nvSpPr>
          <p:cNvPr id="3" name="Plassholder for innhold 2">
            <a:extLst>
              <a:ext uri="{FF2B5EF4-FFF2-40B4-BE49-F238E27FC236}">
                <a16:creationId xmlns:a16="http://schemas.microsoft.com/office/drawing/2014/main" id="{BDCB4A1D-3F4A-4A07-80EA-B578131AE8A9}"/>
              </a:ext>
            </a:extLst>
          </p:cNvPr>
          <p:cNvSpPr>
            <a:spLocks noGrp="1"/>
          </p:cNvSpPr>
          <p:nvPr>
            <p:ph sz="half" idx="1"/>
          </p:nvPr>
        </p:nvSpPr>
        <p:spPr>
          <a:xfrm>
            <a:off x="457200" y="1600200"/>
            <a:ext cx="4037013" cy="4524375"/>
          </a:xfrm>
        </p:spPr>
        <p:txBody>
          <a:body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innhold 3">
            <a:extLst>
              <a:ext uri="{FF2B5EF4-FFF2-40B4-BE49-F238E27FC236}">
                <a16:creationId xmlns:a16="http://schemas.microsoft.com/office/drawing/2014/main" id="{BE658F7A-74BF-4B23-B947-38DC9D08F236}"/>
              </a:ext>
            </a:extLst>
          </p:cNvPr>
          <p:cNvSpPr>
            <a:spLocks noGrp="1"/>
          </p:cNvSpPr>
          <p:nvPr>
            <p:ph sz="half" idx="2"/>
          </p:nvPr>
        </p:nvSpPr>
        <p:spPr>
          <a:xfrm>
            <a:off x="4646613" y="1600200"/>
            <a:ext cx="4038600" cy="4524375"/>
          </a:xfrm>
        </p:spPr>
        <p:txBody>
          <a:body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5" name="Rectangle 3">
            <a:extLst>
              <a:ext uri="{FF2B5EF4-FFF2-40B4-BE49-F238E27FC236}">
                <a16:creationId xmlns:a16="http://schemas.microsoft.com/office/drawing/2014/main" id="{7C957955-161A-4A06-BDE3-5FE03BEA2765}"/>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6" name="Rectangle 4">
            <a:extLst>
              <a:ext uri="{FF2B5EF4-FFF2-40B4-BE49-F238E27FC236}">
                <a16:creationId xmlns:a16="http://schemas.microsoft.com/office/drawing/2014/main" id="{B0DEC9C2-AEC5-46BF-B8ED-DE67299AB5D8}"/>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7" name="Rectangle 5">
            <a:extLst>
              <a:ext uri="{FF2B5EF4-FFF2-40B4-BE49-F238E27FC236}">
                <a16:creationId xmlns:a16="http://schemas.microsoft.com/office/drawing/2014/main" id="{992C346D-6483-4D67-A39B-D5AF0C3076F6}"/>
              </a:ext>
            </a:extLst>
          </p:cNvPr>
          <p:cNvSpPr>
            <a:spLocks noGrp="1" noChangeArrowheads="1"/>
          </p:cNvSpPr>
          <p:nvPr>
            <p:ph type="sldNum" idx="12"/>
          </p:nvPr>
        </p:nvSpPr>
        <p:spPr>
          <a:ln/>
        </p:spPr>
        <p:txBody>
          <a:bodyPr/>
          <a:lstStyle>
            <a:lvl1pPr>
              <a:defRPr/>
            </a:lvl1pPr>
          </a:lstStyle>
          <a:p>
            <a:pPr>
              <a:defRPr/>
            </a:pPr>
            <a:fld id="{A37A0C27-56A8-443E-9D08-F5EF841AD723}" type="slidenum">
              <a:rPr lang="en-US" altLang="nb-NO"/>
              <a:pPr>
                <a:defRPr/>
              </a:pPr>
              <a:t>‹#›</a:t>
            </a:fld>
            <a:endParaRPr lang="en-US" altLang="nb-NO"/>
          </a:p>
        </p:txBody>
      </p:sp>
    </p:spTree>
    <p:extLst>
      <p:ext uri="{BB962C8B-B14F-4D97-AF65-F5344CB8AC3E}">
        <p14:creationId xmlns:p14="http://schemas.microsoft.com/office/powerpoint/2010/main" val="19888709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770986A7-0A75-43D9-8D22-9C4E7C8269D1}"/>
              </a:ext>
            </a:extLst>
          </p:cNvPr>
          <p:cNvSpPr>
            <a:spLocks noGrp="1"/>
          </p:cNvSpPr>
          <p:nvPr>
            <p:ph type="title"/>
          </p:nvPr>
        </p:nvSpPr>
        <p:spPr>
          <a:xfrm>
            <a:off x="1679575" y="730250"/>
            <a:ext cx="21029613" cy="2651125"/>
          </a:xfrm>
        </p:spPr>
        <p:txBody>
          <a:bodyPr/>
          <a:lstStyle/>
          <a:p>
            <a:r>
              <a:rPr lang="nb-NO"/>
              <a:t>Klikk for å redigere tittelstil</a:t>
            </a:r>
          </a:p>
        </p:txBody>
      </p:sp>
      <p:sp>
        <p:nvSpPr>
          <p:cNvPr id="3" name="Plassholder for tekst 2">
            <a:extLst>
              <a:ext uri="{FF2B5EF4-FFF2-40B4-BE49-F238E27FC236}">
                <a16:creationId xmlns:a16="http://schemas.microsoft.com/office/drawing/2014/main" id="{1E854F44-A0DC-4AD9-A4AF-71B1D314EB3A}"/>
              </a:ext>
            </a:extLst>
          </p:cNvPr>
          <p:cNvSpPr>
            <a:spLocks noGrp="1"/>
          </p:cNvSpPr>
          <p:nvPr>
            <p:ph type="body" idx="1"/>
          </p:nvPr>
        </p:nvSpPr>
        <p:spPr>
          <a:xfrm>
            <a:off x="1679575" y="3362325"/>
            <a:ext cx="10315575" cy="16478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Rediger tekststiler i malen</a:t>
            </a:r>
          </a:p>
        </p:txBody>
      </p:sp>
      <p:sp>
        <p:nvSpPr>
          <p:cNvPr id="4" name="Plassholder for innhold 3">
            <a:extLst>
              <a:ext uri="{FF2B5EF4-FFF2-40B4-BE49-F238E27FC236}">
                <a16:creationId xmlns:a16="http://schemas.microsoft.com/office/drawing/2014/main" id="{7EE6A318-F19A-4A0A-A0E1-9EFDB0E8AC7F}"/>
              </a:ext>
            </a:extLst>
          </p:cNvPr>
          <p:cNvSpPr>
            <a:spLocks noGrp="1"/>
          </p:cNvSpPr>
          <p:nvPr>
            <p:ph sz="half" idx="2"/>
          </p:nvPr>
        </p:nvSpPr>
        <p:spPr>
          <a:xfrm>
            <a:off x="1679575" y="5010150"/>
            <a:ext cx="10315575" cy="7369175"/>
          </a:xfrm>
        </p:spPr>
        <p:txBody>
          <a:body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5" name="Plassholder for tekst 4">
            <a:extLst>
              <a:ext uri="{FF2B5EF4-FFF2-40B4-BE49-F238E27FC236}">
                <a16:creationId xmlns:a16="http://schemas.microsoft.com/office/drawing/2014/main" id="{1E6E410A-F4A2-40C4-ABE2-E55F7C4A3788}"/>
              </a:ext>
            </a:extLst>
          </p:cNvPr>
          <p:cNvSpPr>
            <a:spLocks noGrp="1"/>
          </p:cNvSpPr>
          <p:nvPr>
            <p:ph type="body" sz="quarter" idx="3"/>
          </p:nvPr>
        </p:nvSpPr>
        <p:spPr>
          <a:xfrm>
            <a:off x="12342813" y="3362325"/>
            <a:ext cx="10366375" cy="16478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Rediger tekststiler i malen</a:t>
            </a:r>
          </a:p>
        </p:txBody>
      </p:sp>
      <p:sp>
        <p:nvSpPr>
          <p:cNvPr id="6" name="Plassholder for innhold 5">
            <a:extLst>
              <a:ext uri="{FF2B5EF4-FFF2-40B4-BE49-F238E27FC236}">
                <a16:creationId xmlns:a16="http://schemas.microsoft.com/office/drawing/2014/main" id="{BD0BB7C9-6854-4A08-8C56-A9B503B8472F}"/>
              </a:ext>
            </a:extLst>
          </p:cNvPr>
          <p:cNvSpPr>
            <a:spLocks noGrp="1"/>
          </p:cNvSpPr>
          <p:nvPr>
            <p:ph sz="quarter" idx="4"/>
          </p:nvPr>
        </p:nvSpPr>
        <p:spPr>
          <a:xfrm>
            <a:off x="12342813" y="5010150"/>
            <a:ext cx="10366375" cy="7369175"/>
          </a:xfrm>
        </p:spPr>
        <p:txBody>
          <a:body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7" name="Rectangle 3">
            <a:extLst>
              <a:ext uri="{FF2B5EF4-FFF2-40B4-BE49-F238E27FC236}">
                <a16:creationId xmlns:a16="http://schemas.microsoft.com/office/drawing/2014/main" id="{897DB6E2-03C0-4F57-ADC1-5B748A60FE7D}"/>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8" name="Rectangle 4">
            <a:extLst>
              <a:ext uri="{FF2B5EF4-FFF2-40B4-BE49-F238E27FC236}">
                <a16:creationId xmlns:a16="http://schemas.microsoft.com/office/drawing/2014/main" id="{E680B2C0-88A5-46D9-BBA4-5C733E7FCCBA}"/>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9" name="Rectangle 5">
            <a:extLst>
              <a:ext uri="{FF2B5EF4-FFF2-40B4-BE49-F238E27FC236}">
                <a16:creationId xmlns:a16="http://schemas.microsoft.com/office/drawing/2014/main" id="{897A584E-EC08-4B68-909B-ACC299D5070E}"/>
              </a:ext>
            </a:extLst>
          </p:cNvPr>
          <p:cNvSpPr>
            <a:spLocks noGrp="1" noChangeArrowheads="1"/>
          </p:cNvSpPr>
          <p:nvPr>
            <p:ph type="sldNum" idx="12"/>
          </p:nvPr>
        </p:nvSpPr>
        <p:spPr>
          <a:ln/>
        </p:spPr>
        <p:txBody>
          <a:bodyPr/>
          <a:lstStyle>
            <a:lvl1pPr>
              <a:defRPr/>
            </a:lvl1pPr>
          </a:lstStyle>
          <a:p>
            <a:pPr>
              <a:defRPr/>
            </a:pPr>
            <a:fld id="{5378B2DF-35F4-42B6-A85F-5FBF09FF047D}" type="slidenum">
              <a:rPr lang="en-US" altLang="nb-NO"/>
              <a:pPr>
                <a:defRPr/>
              </a:pPr>
              <a:t>‹#›</a:t>
            </a:fld>
            <a:endParaRPr lang="en-US" altLang="nb-NO"/>
          </a:p>
        </p:txBody>
      </p:sp>
    </p:spTree>
    <p:extLst>
      <p:ext uri="{BB962C8B-B14F-4D97-AF65-F5344CB8AC3E}">
        <p14:creationId xmlns:p14="http://schemas.microsoft.com/office/powerpoint/2010/main" val="41028850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Bare tittel">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8FB8F281-59B5-4ABF-B11D-C50567DA9FB2}"/>
              </a:ext>
            </a:extLst>
          </p:cNvPr>
          <p:cNvSpPr>
            <a:spLocks noGrp="1"/>
          </p:cNvSpPr>
          <p:nvPr>
            <p:ph type="title"/>
          </p:nvPr>
        </p:nvSpPr>
        <p:spPr/>
        <p:txBody>
          <a:bodyPr/>
          <a:lstStyle/>
          <a:p>
            <a:r>
              <a:rPr lang="nb-NO"/>
              <a:t>Klikk for å redigere tittelstil</a:t>
            </a:r>
          </a:p>
        </p:txBody>
      </p:sp>
      <p:sp>
        <p:nvSpPr>
          <p:cNvPr id="3" name="Rectangle 3">
            <a:extLst>
              <a:ext uri="{FF2B5EF4-FFF2-40B4-BE49-F238E27FC236}">
                <a16:creationId xmlns:a16="http://schemas.microsoft.com/office/drawing/2014/main" id="{09CC80F2-78B8-463A-A922-42D6209EB9D4}"/>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4" name="Rectangle 4">
            <a:extLst>
              <a:ext uri="{FF2B5EF4-FFF2-40B4-BE49-F238E27FC236}">
                <a16:creationId xmlns:a16="http://schemas.microsoft.com/office/drawing/2014/main" id="{42C4DABB-1FF6-41C2-9441-8CD56205826B}"/>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5" name="Rectangle 5">
            <a:extLst>
              <a:ext uri="{FF2B5EF4-FFF2-40B4-BE49-F238E27FC236}">
                <a16:creationId xmlns:a16="http://schemas.microsoft.com/office/drawing/2014/main" id="{2B430CD1-F4C9-4792-A322-E773A9E028D5}"/>
              </a:ext>
            </a:extLst>
          </p:cNvPr>
          <p:cNvSpPr>
            <a:spLocks noGrp="1" noChangeArrowheads="1"/>
          </p:cNvSpPr>
          <p:nvPr>
            <p:ph type="sldNum" idx="12"/>
          </p:nvPr>
        </p:nvSpPr>
        <p:spPr>
          <a:ln/>
        </p:spPr>
        <p:txBody>
          <a:bodyPr/>
          <a:lstStyle>
            <a:lvl1pPr>
              <a:defRPr/>
            </a:lvl1pPr>
          </a:lstStyle>
          <a:p>
            <a:pPr>
              <a:defRPr/>
            </a:pPr>
            <a:fld id="{B1360289-F8C3-4316-AA5A-E8501CA74F0F}" type="slidenum">
              <a:rPr lang="en-US" altLang="nb-NO"/>
              <a:pPr>
                <a:defRPr/>
              </a:pPr>
              <a:t>‹#›</a:t>
            </a:fld>
            <a:endParaRPr lang="en-US" altLang="nb-NO"/>
          </a:p>
        </p:txBody>
      </p:sp>
    </p:spTree>
    <p:extLst>
      <p:ext uri="{BB962C8B-B14F-4D97-AF65-F5344CB8AC3E}">
        <p14:creationId xmlns:p14="http://schemas.microsoft.com/office/powerpoint/2010/main" val="17626526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id="{A8ADBCD3-C6E0-452D-B9C6-6068D3F40248}"/>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3" name="Rectangle 4">
            <a:extLst>
              <a:ext uri="{FF2B5EF4-FFF2-40B4-BE49-F238E27FC236}">
                <a16:creationId xmlns:a16="http://schemas.microsoft.com/office/drawing/2014/main" id="{3E3C2DD2-74EE-41F2-B729-20896AD3D105}"/>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4" name="Rectangle 5">
            <a:extLst>
              <a:ext uri="{FF2B5EF4-FFF2-40B4-BE49-F238E27FC236}">
                <a16:creationId xmlns:a16="http://schemas.microsoft.com/office/drawing/2014/main" id="{551173E7-95F5-457F-9011-C41BC16015AD}"/>
              </a:ext>
            </a:extLst>
          </p:cNvPr>
          <p:cNvSpPr>
            <a:spLocks noGrp="1" noChangeArrowheads="1"/>
          </p:cNvSpPr>
          <p:nvPr>
            <p:ph type="sldNum" idx="12"/>
          </p:nvPr>
        </p:nvSpPr>
        <p:spPr>
          <a:ln/>
        </p:spPr>
        <p:txBody>
          <a:bodyPr/>
          <a:lstStyle>
            <a:lvl1pPr>
              <a:defRPr/>
            </a:lvl1pPr>
          </a:lstStyle>
          <a:p>
            <a:pPr>
              <a:defRPr/>
            </a:pPr>
            <a:fld id="{C8500298-0EA2-4886-B337-45C8A549310D}" type="slidenum">
              <a:rPr lang="en-US" altLang="nb-NO"/>
              <a:pPr>
                <a:defRPr/>
              </a:pPr>
              <a:t>‹#›</a:t>
            </a:fld>
            <a:endParaRPr lang="en-US" altLang="nb-NO"/>
          </a:p>
        </p:txBody>
      </p:sp>
    </p:spTree>
    <p:extLst>
      <p:ext uri="{BB962C8B-B14F-4D97-AF65-F5344CB8AC3E}">
        <p14:creationId xmlns:p14="http://schemas.microsoft.com/office/powerpoint/2010/main" val="28477306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nhold med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378C01A9-60DC-4A7A-A316-024B4AD56DB7}"/>
              </a:ext>
            </a:extLst>
          </p:cNvPr>
          <p:cNvSpPr>
            <a:spLocks noGrp="1"/>
          </p:cNvSpPr>
          <p:nvPr>
            <p:ph type="title"/>
          </p:nvPr>
        </p:nvSpPr>
        <p:spPr>
          <a:xfrm>
            <a:off x="1679575" y="914400"/>
            <a:ext cx="7864475" cy="3200400"/>
          </a:xfrm>
        </p:spPr>
        <p:txBody>
          <a:bodyPr anchor="b"/>
          <a:lstStyle>
            <a:lvl1pPr>
              <a:defRPr sz="3200"/>
            </a:lvl1pPr>
          </a:lstStyle>
          <a:p>
            <a:r>
              <a:rPr lang="nb-NO"/>
              <a:t>Klikk for å redigere tittelstil</a:t>
            </a:r>
          </a:p>
        </p:txBody>
      </p:sp>
      <p:sp>
        <p:nvSpPr>
          <p:cNvPr id="3" name="Plassholder for innhold 2">
            <a:extLst>
              <a:ext uri="{FF2B5EF4-FFF2-40B4-BE49-F238E27FC236}">
                <a16:creationId xmlns:a16="http://schemas.microsoft.com/office/drawing/2014/main" id="{0AB48990-D401-43E6-A3B1-31CF6A4CDC3E}"/>
              </a:ext>
            </a:extLst>
          </p:cNvPr>
          <p:cNvSpPr>
            <a:spLocks noGrp="1"/>
          </p:cNvSpPr>
          <p:nvPr>
            <p:ph idx="1"/>
          </p:nvPr>
        </p:nvSpPr>
        <p:spPr>
          <a:xfrm>
            <a:off x="10366375" y="1974850"/>
            <a:ext cx="12342813" cy="97472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tekst 3">
            <a:extLst>
              <a:ext uri="{FF2B5EF4-FFF2-40B4-BE49-F238E27FC236}">
                <a16:creationId xmlns:a16="http://schemas.microsoft.com/office/drawing/2014/main" id="{83C5910B-3F5A-4D8B-8386-30106DCF8C77}"/>
              </a:ext>
            </a:extLst>
          </p:cNvPr>
          <p:cNvSpPr>
            <a:spLocks noGrp="1"/>
          </p:cNvSpPr>
          <p:nvPr>
            <p:ph type="body" sz="half" idx="2"/>
          </p:nvPr>
        </p:nvSpPr>
        <p:spPr>
          <a:xfrm>
            <a:off x="1679575" y="4114800"/>
            <a:ext cx="7864475" cy="7623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b-NO"/>
              <a:t>Rediger tekststiler i malen</a:t>
            </a:r>
          </a:p>
        </p:txBody>
      </p:sp>
      <p:sp>
        <p:nvSpPr>
          <p:cNvPr id="5" name="Rectangle 3">
            <a:extLst>
              <a:ext uri="{FF2B5EF4-FFF2-40B4-BE49-F238E27FC236}">
                <a16:creationId xmlns:a16="http://schemas.microsoft.com/office/drawing/2014/main" id="{8200A300-C8A3-4819-8168-30922D30C465}"/>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6" name="Rectangle 4">
            <a:extLst>
              <a:ext uri="{FF2B5EF4-FFF2-40B4-BE49-F238E27FC236}">
                <a16:creationId xmlns:a16="http://schemas.microsoft.com/office/drawing/2014/main" id="{E851A5D6-76A1-49A8-952D-61B90AC10B72}"/>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7" name="Rectangle 5">
            <a:extLst>
              <a:ext uri="{FF2B5EF4-FFF2-40B4-BE49-F238E27FC236}">
                <a16:creationId xmlns:a16="http://schemas.microsoft.com/office/drawing/2014/main" id="{8802B6C3-E1E3-4CC2-866B-3277F6B90EEB}"/>
              </a:ext>
            </a:extLst>
          </p:cNvPr>
          <p:cNvSpPr>
            <a:spLocks noGrp="1" noChangeArrowheads="1"/>
          </p:cNvSpPr>
          <p:nvPr>
            <p:ph type="sldNum" idx="12"/>
          </p:nvPr>
        </p:nvSpPr>
        <p:spPr>
          <a:ln/>
        </p:spPr>
        <p:txBody>
          <a:bodyPr/>
          <a:lstStyle>
            <a:lvl1pPr>
              <a:defRPr/>
            </a:lvl1pPr>
          </a:lstStyle>
          <a:p>
            <a:pPr>
              <a:defRPr/>
            </a:pPr>
            <a:fld id="{09628B60-EA1B-4AED-934E-65C315891726}" type="slidenum">
              <a:rPr lang="en-US" altLang="nb-NO"/>
              <a:pPr>
                <a:defRPr/>
              </a:pPr>
              <a:t>‹#›</a:t>
            </a:fld>
            <a:endParaRPr lang="en-US" altLang="nb-NO"/>
          </a:p>
        </p:txBody>
      </p:sp>
    </p:spTree>
    <p:extLst>
      <p:ext uri="{BB962C8B-B14F-4D97-AF65-F5344CB8AC3E}">
        <p14:creationId xmlns:p14="http://schemas.microsoft.com/office/powerpoint/2010/main" val="3696361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e med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D46DEF46-6D1F-4406-8A02-3CC2FDAA1727}"/>
              </a:ext>
            </a:extLst>
          </p:cNvPr>
          <p:cNvSpPr>
            <a:spLocks noGrp="1"/>
          </p:cNvSpPr>
          <p:nvPr>
            <p:ph type="title"/>
          </p:nvPr>
        </p:nvSpPr>
        <p:spPr>
          <a:xfrm>
            <a:off x="1679575" y="914400"/>
            <a:ext cx="7864475" cy="3200400"/>
          </a:xfrm>
        </p:spPr>
        <p:txBody>
          <a:bodyPr anchor="b"/>
          <a:lstStyle>
            <a:lvl1pPr>
              <a:defRPr sz="3200"/>
            </a:lvl1pPr>
          </a:lstStyle>
          <a:p>
            <a:r>
              <a:rPr lang="nb-NO"/>
              <a:t>Klikk for å redigere tittelstil</a:t>
            </a:r>
          </a:p>
        </p:txBody>
      </p:sp>
      <p:sp>
        <p:nvSpPr>
          <p:cNvPr id="3" name="Plassholder for bilde 2">
            <a:extLst>
              <a:ext uri="{FF2B5EF4-FFF2-40B4-BE49-F238E27FC236}">
                <a16:creationId xmlns:a16="http://schemas.microsoft.com/office/drawing/2014/main" id="{A1F929DA-859F-44D4-ABE1-09A57F920108}"/>
              </a:ext>
            </a:extLst>
          </p:cNvPr>
          <p:cNvSpPr>
            <a:spLocks noGrp="1"/>
          </p:cNvSpPr>
          <p:nvPr>
            <p:ph type="pic" idx="1"/>
          </p:nvPr>
        </p:nvSpPr>
        <p:spPr>
          <a:xfrm>
            <a:off x="10366375" y="1974850"/>
            <a:ext cx="12342813" cy="97472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b-NO" noProof="0"/>
          </a:p>
        </p:txBody>
      </p:sp>
      <p:sp>
        <p:nvSpPr>
          <p:cNvPr id="4" name="Plassholder for tekst 3">
            <a:extLst>
              <a:ext uri="{FF2B5EF4-FFF2-40B4-BE49-F238E27FC236}">
                <a16:creationId xmlns:a16="http://schemas.microsoft.com/office/drawing/2014/main" id="{A30B89D6-2826-4BD2-A9F1-52558EF6A79C}"/>
              </a:ext>
            </a:extLst>
          </p:cNvPr>
          <p:cNvSpPr>
            <a:spLocks noGrp="1"/>
          </p:cNvSpPr>
          <p:nvPr>
            <p:ph type="body" sz="half" idx="2"/>
          </p:nvPr>
        </p:nvSpPr>
        <p:spPr>
          <a:xfrm>
            <a:off x="1679575" y="4114800"/>
            <a:ext cx="7864475" cy="7623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b-NO"/>
              <a:t>Rediger tekststiler i malen</a:t>
            </a:r>
          </a:p>
        </p:txBody>
      </p:sp>
      <p:sp>
        <p:nvSpPr>
          <p:cNvPr id="5" name="Rectangle 3">
            <a:extLst>
              <a:ext uri="{FF2B5EF4-FFF2-40B4-BE49-F238E27FC236}">
                <a16:creationId xmlns:a16="http://schemas.microsoft.com/office/drawing/2014/main" id="{083D60FF-881D-447E-8755-78C853B54F4B}"/>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6" name="Rectangle 4">
            <a:extLst>
              <a:ext uri="{FF2B5EF4-FFF2-40B4-BE49-F238E27FC236}">
                <a16:creationId xmlns:a16="http://schemas.microsoft.com/office/drawing/2014/main" id="{68CB6AF3-2C9D-40E2-BC5C-98B5707E8BA6}"/>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7" name="Rectangle 5">
            <a:extLst>
              <a:ext uri="{FF2B5EF4-FFF2-40B4-BE49-F238E27FC236}">
                <a16:creationId xmlns:a16="http://schemas.microsoft.com/office/drawing/2014/main" id="{F3B9B0AA-3853-459B-9831-89487748AA52}"/>
              </a:ext>
            </a:extLst>
          </p:cNvPr>
          <p:cNvSpPr>
            <a:spLocks noGrp="1" noChangeArrowheads="1"/>
          </p:cNvSpPr>
          <p:nvPr>
            <p:ph type="sldNum" idx="12"/>
          </p:nvPr>
        </p:nvSpPr>
        <p:spPr>
          <a:ln/>
        </p:spPr>
        <p:txBody>
          <a:bodyPr/>
          <a:lstStyle>
            <a:lvl1pPr>
              <a:defRPr/>
            </a:lvl1pPr>
          </a:lstStyle>
          <a:p>
            <a:pPr>
              <a:defRPr/>
            </a:pPr>
            <a:fld id="{56A32E18-E95A-4612-8581-AB11912013EF}" type="slidenum">
              <a:rPr lang="en-US" altLang="nb-NO"/>
              <a:pPr>
                <a:defRPr/>
              </a:pPr>
              <a:t>‹#›</a:t>
            </a:fld>
            <a:endParaRPr lang="en-US" altLang="nb-NO"/>
          </a:p>
        </p:txBody>
      </p:sp>
    </p:spTree>
    <p:extLst>
      <p:ext uri="{BB962C8B-B14F-4D97-AF65-F5344CB8AC3E}">
        <p14:creationId xmlns:p14="http://schemas.microsoft.com/office/powerpoint/2010/main" val="32166655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Rectangle 1">
            <a:extLst>
              <a:ext uri="{FF2B5EF4-FFF2-40B4-BE49-F238E27FC236}">
                <a16:creationId xmlns:a16="http://schemas.microsoft.com/office/drawing/2014/main" id="{DD6861B3-57C8-4DEC-8215-A578ED2BA502}"/>
              </a:ext>
            </a:extLst>
          </p:cNvPr>
          <p:cNvSpPr>
            <a:spLocks noGrp="1" noChangeArrowheads="1"/>
          </p:cNvSpPr>
          <p:nvPr>
            <p:ph type="title"/>
          </p:nvPr>
        </p:nvSpPr>
        <p:spPr bwMode="auto">
          <a:xfrm>
            <a:off x="457200" y="274638"/>
            <a:ext cx="8228013" cy="11414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ctr" anchorCtr="0" compatLnSpc="1">
            <a:prstTxWarp prst="textNoShape">
              <a:avLst/>
            </a:prstTxWarp>
          </a:bodyPr>
          <a:lstStyle/>
          <a:p>
            <a:pPr lvl="0"/>
            <a:r>
              <a:rPr lang="en-GB" altLang="nb-NO"/>
              <a:t>Click to edit the title text format</a:t>
            </a:r>
          </a:p>
        </p:txBody>
      </p:sp>
      <p:sp>
        <p:nvSpPr>
          <p:cNvPr id="1027" name="Rectangle 2">
            <a:extLst>
              <a:ext uri="{FF2B5EF4-FFF2-40B4-BE49-F238E27FC236}">
                <a16:creationId xmlns:a16="http://schemas.microsoft.com/office/drawing/2014/main" id="{D35BCBCE-0FBA-405D-8245-BDAB4450CF4D}"/>
              </a:ext>
            </a:extLst>
          </p:cNvPr>
          <p:cNvSpPr>
            <a:spLocks noGrp="1" noChangeArrowheads="1"/>
          </p:cNvSpPr>
          <p:nvPr>
            <p:ph type="body" idx="1"/>
          </p:nvPr>
        </p:nvSpPr>
        <p:spPr bwMode="auto">
          <a:xfrm>
            <a:off x="457200" y="1600200"/>
            <a:ext cx="8228013" cy="4524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p>
            <a:pPr lvl="0"/>
            <a:r>
              <a:rPr lang="en-GB" altLang="nb-NO"/>
              <a:t>Click to edit the outline text format</a:t>
            </a:r>
          </a:p>
          <a:p>
            <a:pPr lvl="1"/>
            <a:r>
              <a:rPr lang="en-GB" altLang="nb-NO"/>
              <a:t>Second Outline Level</a:t>
            </a:r>
          </a:p>
          <a:p>
            <a:pPr lvl="2"/>
            <a:r>
              <a:rPr lang="en-GB" altLang="nb-NO"/>
              <a:t>Third Outline Level</a:t>
            </a:r>
          </a:p>
          <a:p>
            <a:pPr lvl="3"/>
            <a:r>
              <a:rPr lang="en-GB" altLang="nb-NO"/>
              <a:t>Fourth Outline Level</a:t>
            </a:r>
          </a:p>
          <a:p>
            <a:pPr lvl="4"/>
            <a:r>
              <a:rPr lang="en-GB" altLang="nb-NO"/>
              <a:t>Fifth Outline Level</a:t>
            </a:r>
          </a:p>
          <a:p>
            <a:pPr lvl="4"/>
            <a:r>
              <a:rPr lang="en-GB" altLang="nb-NO"/>
              <a:t>Sixth Outline Level</a:t>
            </a:r>
          </a:p>
          <a:p>
            <a:pPr lvl="4"/>
            <a:r>
              <a:rPr lang="en-GB" altLang="nb-NO"/>
              <a:t>Seventh Outline Level</a:t>
            </a:r>
          </a:p>
        </p:txBody>
      </p:sp>
      <p:sp>
        <p:nvSpPr>
          <p:cNvPr id="2" name="Rectangle 3">
            <a:extLst>
              <a:ext uri="{FF2B5EF4-FFF2-40B4-BE49-F238E27FC236}">
                <a16:creationId xmlns:a16="http://schemas.microsoft.com/office/drawing/2014/main" id="{DEFE2BCA-4102-4D47-8303-AEDA9B665266}"/>
              </a:ext>
            </a:extLst>
          </p:cNvPr>
          <p:cNvSpPr>
            <a:spLocks noGrp="1" noChangeArrowheads="1"/>
          </p:cNvSpPr>
          <p:nvPr>
            <p:ph type="dt"/>
          </p:nvPr>
        </p:nvSpPr>
        <p:spPr bwMode="auto">
          <a:xfrm>
            <a:off x="457200" y="6245225"/>
            <a:ext cx="2132013" cy="474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defRPr>
            </a:lvl1pPr>
          </a:lstStyle>
          <a:p>
            <a:pPr>
              <a:defRPr/>
            </a:pPr>
            <a:endParaRPr lang="en-US" altLang="nb-NO"/>
          </a:p>
        </p:txBody>
      </p:sp>
      <p:sp>
        <p:nvSpPr>
          <p:cNvPr id="1028" name="Rectangle 4">
            <a:extLst>
              <a:ext uri="{FF2B5EF4-FFF2-40B4-BE49-F238E27FC236}">
                <a16:creationId xmlns:a16="http://schemas.microsoft.com/office/drawing/2014/main" id="{CCCD8C1B-A2F0-4C1B-87A7-A77C6F26BE18}"/>
              </a:ext>
            </a:extLst>
          </p:cNvPr>
          <p:cNvSpPr>
            <a:spLocks noGrp="1" noChangeArrowheads="1"/>
          </p:cNvSpPr>
          <p:nvPr>
            <p:ph type="ftr"/>
          </p:nvPr>
        </p:nvSpPr>
        <p:spPr bwMode="auto">
          <a:xfrm>
            <a:off x="3124200" y="6245225"/>
            <a:ext cx="2894013" cy="474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defRPr>
            </a:lvl1pPr>
          </a:lstStyle>
          <a:p>
            <a:pPr>
              <a:defRPr/>
            </a:pPr>
            <a:endParaRPr lang="en-US" altLang="nb-NO"/>
          </a:p>
        </p:txBody>
      </p:sp>
      <p:sp>
        <p:nvSpPr>
          <p:cNvPr id="1029" name="Rectangle 5">
            <a:extLst>
              <a:ext uri="{FF2B5EF4-FFF2-40B4-BE49-F238E27FC236}">
                <a16:creationId xmlns:a16="http://schemas.microsoft.com/office/drawing/2014/main" id="{F7BD9631-9479-4E84-B9D9-B9F27C591DD6}"/>
              </a:ext>
            </a:extLst>
          </p:cNvPr>
          <p:cNvSpPr>
            <a:spLocks noGrp="1" noChangeArrowheads="1"/>
          </p:cNvSpPr>
          <p:nvPr>
            <p:ph type="sldNum"/>
          </p:nvPr>
        </p:nvSpPr>
        <p:spPr bwMode="auto">
          <a:xfrm>
            <a:off x="6553200" y="6245225"/>
            <a:ext cx="2132013" cy="474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defRPr>
            </a:lvl1pPr>
          </a:lstStyle>
          <a:p>
            <a:pPr>
              <a:defRPr/>
            </a:pPr>
            <a:fld id="{7F9CEB6C-3583-4D17-9743-881081350960}" type="slidenum">
              <a:rPr lang="en-US" altLang="nb-NO"/>
              <a:pPr>
                <a:defRPr/>
              </a:pPr>
              <a:t>‹#›</a:t>
            </a:fld>
            <a:endParaRPr lang="en-US" altLang="nb-NO"/>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0" fontAlgn="base" hangingPunct="0">
        <a:spcBef>
          <a:spcPct val="0"/>
        </a:spcBef>
        <a:spcAft>
          <a:spcPct val="0"/>
        </a:spcAft>
        <a:buClr>
          <a:srgbClr val="000000"/>
        </a:buClr>
        <a:buSzPct val="100000"/>
        <a:buFont typeface="Times New Roman" panose="02020603050405020304" pitchFamily="18" charset="0"/>
        <a:defRPr sz="4400" kern="1200">
          <a:solidFill>
            <a:srgbClr val="000000"/>
          </a:solidFill>
          <a:latin typeface="+mj-lt"/>
          <a:ea typeface="+mj-ea"/>
          <a:cs typeface="+mj-cs"/>
        </a:defRPr>
      </a:lvl1pPr>
      <a:lvl2pPr algn="ctr" defTabSz="457200" rtl="0" eaLnBrk="0" fontAlgn="base" hangingPunct="0">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cs typeface="DejaVu Sans" charset="0"/>
        </a:defRPr>
      </a:lvl2pPr>
      <a:lvl3pPr algn="ctr" defTabSz="457200" rtl="0" eaLnBrk="0" fontAlgn="base" hangingPunct="0">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cs typeface="DejaVu Sans" charset="0"/>
        </a:defRPr>
      </a:lvl3pPr>
      <a:lvl4pPr algn="ctr" defTabSz="457200" rtl="0" eaLnBrk="0" fontAlgn="base" hangingPunct="0">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cs typeface="DejaVu Sans" charset="0"/>
        </a:defRPr>
      </a:lvl4pPr>
      <a:lvl5pPr algn="ctr" defTabSz="457200" rtl="0" eaLnBrk="0" fontAlgn="base" hangingPunct="0">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cs typeface="DejaVu Sans" charset="0"/>
        </a:defRPr>
      </a:lvl5pPr>
      <a:lvl6pPr marL="2514600" indent="-228600" algn="ctr" defTabSz="457200" rtl="0" fontAlgn="base">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cs typeface="DejaVu Sans" charset="0"/>
        </a:defRPr>
      </a:lvl6pPr>
      <a:lvl7pPr marL="2971800" indent="-228600" algn="ctr" defTabSz="457200" rtl="0" fontAlgn="base">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cs typeface="DejaVu Sans" charset="0"/>
        </a:defRPr>
      </a:lvl7pPr>
      <a:lvl8pPr marL="3429000" indent="-228600" algn="ctr" defTabSz="457200" rtl="0" fontAlgn="base">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cs typeface="DejaVu Sans" charset="0"/>
        </a:defRPr>
      </a:lvl8pPr>
      <a:lvl9pPr marL="3886200" indent="-228600" algn="ctr" defTabSz="457200" rtl="0" fontAlgn="base">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cs typeface="DejaVu Sans" charset="0"/>
        </a:defRPr>
      </a:lvl9pPr>
    </p:titleStyle>
    <p:bodyStyle>
      <a:lvl1pPr marL="342900" indent="-342900" algn="l" defTabSz="457200" rtl="0" eaLnBrk="0" fontAlgn="base" hangingPunct="0">
        <a:spcBef>
          <a:spcPts val="800"/>
        </a:spcBef>
        <a:spcAft>
          <a:spcPct val="0"/>
        </a:spcAft>
        <a:buClr>
          <a:srgbClr val="000000"/>
        </a:buClr>
        <a:buSzPct val="100000"/>
        <a:buFont typeface="Times New Roman" panose="02020603050405020304" pitchFamily="18" charset="0"/>
        <a:defRPr sz="3200" kern="1200">
          <a:solidFill>
            <a:srgbClr val="000000"/>
          </a:solidFill>
          <a:latin typeface="+mn-lt"/>
          <a:ea typeface="+mn-ea"/>
          <a:cs typeface="+mn-cs"/>
        </a:defRPr>
      </a:lvl1pPr>
      <a:lvl2pPr marL="742950" indent="-285750" algn="l" defTabSz="457200" rtl="0" eaLnBrk="0" fontAlgn="base" hangingPunct="0">
        <a:spcBef>
          <a:spcPts val="700"/>
        </a:spcBef>
        <a:spcAft>
          <a:spcPct val="0"/>
        </a:spcAft>
        <a:buClr>
          <a:srgbClr val="000000"/>
        </a:buClr>
        <a:buSzPct val="100000"/>
        <a:buFont typeface="Times New Roman" panose="02020603050405020304" pitchFamily="18" charset="0"/>
        <a:defRPr sz="2800" kern="1200">
          <a:solidFill>
            <a:srgbClr val="000000"/>
          </a:solidFill>
          <a:latin typeface="+mn-lt"/>
          <a:ea typeface="+mn-ea"/>
          <a:cs typeface="+mn-cs"/>
        </a:defRPr>
      </a:lvl2pPr>
      <a:lvl3pPr marL="1143000" indent="-228600" algn="l" defTabSz="457200" rtl="0" eaLnBrk="0" fontAlgn="base" hangingPunct="0">
        <a:spcBef>
          <a:spcPts val="600"/>
        </a:spcBef>
        <a:spcAft>
          <a:spcPct val="0"/>
        </a:spcAft>
        <a:buClr>
          <a:srgbClr val="000000"/>
        </a:buClr>
        <a:buSzPct val="100000"/>
        <a:buFont typeface="Times New Roman" panose="02020603050405020304" pitchFamily="18" charset="0"/>
        <a:defRPr sz="2400" kern="1200">
          <a:solidFill>
            <a:srgbClr val="000000"/>
          </a:solidFill>
          <a:latin typeface="+mn-lt"/>
          <a:ea typeface="+mn-ea"/>
          <a:cs typeface="+mn-cs"/>
        </a:defRPr>
      </a:lvl3pPr>
      <a:lvl4pPr marL="1600200" indent="-228600" algn="l" defTabSz="457200" rtl="0" eaLnBrk="0" fontAlgn="base" hangingPunct="0">
        <a:spcBef>
          <a:spcPts val="500"/>
        </a:spcBef>
        <a:spcAft>
          <a:spcPct val="0"/>
        </a:spcAft>
        <a:buClr>
          <a:srgbClr val="000000"/>
        </a:buClr>
        <a:buSzPct val="100000"/>
        <a:buFont typeface="Times New Roman" panose="02020603050405020304" pitchFamily="18" charset="0"/>
        <a:defRPr sz="2000" kern="1200">
          <a:solidFill>
            <a:srgbClr val="000000"/>
          </a:solidFill>
          <a:latin typeface="+mn-lt"/>
          <a:ea typeface="+mn-ea"/>
          <a:cs typeface="+mn-cs"/>
        </a:defRPr>
      </a:lvl4pPr>
      <a:lvl5pPr marL="2057400" indent="-228600" algn="l" defTabSz="457200" rtl="0" eaLnBrk="0" fontAlgn="base" hangingPunct="0">
        <a:spcBef>
          <a:spcPts val="500"/>
        </a:spcBef>
        <a:spcAft>
          <a:spcPct val="0"/>
        </a:spcAft>
        <a:buClr>
          <a:srgbClr val="000000"/>
        </a:buClr>
        <a:buSzPct val="100000"/>
        <a:buFont typeface="Times New Roman" panose="02020603050405020304" pitchFamily="18" charset="0"/>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3074" name="Picture 1">
            <a:extLst>
              <a:ext uri="{FF2B5EF4-FFF2-40B4-BE49-F238E27FC236}">
                <a16:creationId xmlns:a16="http://schemas.microsoft.com/office/drawing/2014/main" id="{933D5EE6-D8B1-4239-BCDE-743AC52E27B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1506" name="Picture 1">
            <a:extLst>
              <a:ext uri="{FF2B5EF4-FFF2-40B4-BE49-F238E27FC236}">
                <a16:creationId xmlns:a16="http://schemas.microsoft.com/office/drawing/2014/main" id="{FD090F6D-8979-41CB-92FD-4D0E645ECD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5122" name="Picture 1">
            <a:extLst>
              <a:ext uri="{FF2B5EF4-FFF2-40B4-BE49-F238E27FC236}">
                <a16:creationId xmlns:a16="http://schemas.microsoft.com/office/drawing/2014/main" id="{502DED4C-EA13-4060-AAA9-5E7E2A355B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7170" name="Picture 1">
            <a:extLst>
              <a:ext uri="{FF2B5EF4-FFF2-40B4-BE49-F238E27FC236}">
                <a16:creationId xmlns:a16="http://schemas.microsoft.com/office/drawing/2014/main" id="{8AB16385-6A44-4D71-B5B6-CD034D61BF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218" name="Picture 1">
            <a:extLst>
              <a:ext uri="{FF2B5EF4-FFF2-40B4-BE49-F238E27FC236}">
                <a16:creationId xmlns:a16="http://schemas.microsoft.com/office/drawing/2014/main" id="{681AD205-B2C6-4B96-B67A-BED49D2D68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1266" name="Picture 1">
            <a:extLst>
              <a:ext uri="{FF2B5EF4-FFF2-40B4-BE49-F238E27FC236}">
                <a16:creationId xmlns:a16="http://schemas.microsoft.com/office/drawing/2014/main" id="{D37C5A65-FAE2-40BF-AF58-4ACC80E4AB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3314" name="Picture 1">
            <a:extLst>
              <a:ext uri="{FF2B5EF4-FFF2-40B4-BE49-F238E27FC236}">
                <a16:creationId xmlns:a16="http://schemas.microsoft.com/office/drawing/2014/main" id="{87F32EA3-A469-4637-B97E-F8A0720B1EE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5362" name="Picture 1">
            <a:extLst>
              <a:ext uri="{FF2B5EF4-FFF2-40B4-BE49-F238E27FC236}">
                <a16:creationId xmlns:a16="http://schemas.microsoft.com/office/drawing/2014/main" id="{33986095-7BE7-4C37-85EC-7BCF21D4D6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7410" name="Picture 1">
            <a:extLst>
              <a:ext uri="{FF2B5EF4-FFF2-40B4-BE49-F238E27FC236}">
                <a16:creationId xmlns:a16="http://schemas.microsoft.com/office/drawing/2014/main" id="{779F3064-DB57-47DF-A80B-C8D3A6B9D6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9458" name="Picture 1">
            <a:extLst>
              <a:ext uri="{FF2B5EF4-FFF2-40B4-BE49-F238E27FC236}">
                <a16:creationId xmlns:a16="http://schemas.microsoft.com/office/drawing/2014/main" id="{1346563A-2516-4743-8E02-C3BF19EC1F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tema">
  <a:themeElements>
    <a:clrScheme name="Office-tem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tema">
      <a:majorFont>
        <a:latin typeface="Arial"/>
        <a:ea typeface=""/>
        <a:cs typeface="DejaVu Sans"/>
      </a:majorFont>
      <a:minorFont>
        <a:latin typeface="Arial"/>
        <a:ea typeface=""/>
        <a:cs typeface="DejaVu Sans"/>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0" fontAlgn="base" latinLnBrk="0" hangingPunct="0">
          <a:lnSpc>
            <a:spcPct val="100000"/>
          </a:lnSpc>
          <a:spcBef>
            <a:spcPct val="0"/>
          </a:spcBef>
          <a:spcAft>
            <a:spcPct val="0"/>
          </a:spcAft>
          <a:buClr>
            <a:srgbClr val="000000"/>
          </a:buClr>
          <a:buSzPct val="100000"/>
          <a:buFont typeface="Times New Roman" panose="02020603050405020304" pitchFamily="18" charset="0"/>
          <a:buNone/>
          <a:tabLst/>
          <a:defRPr kumimoji="0" lang="en-GB" altLang="nb-NO" sz="1800" b="0" i="0" u="none" strike="noStrike" cap="none" normalizeH="0" baseline="0" smtClean="0">
            <a:ln>
              <a:noFill/>
            </a:ln>
            <a:solidFill>
              <a:schemeClr val="bg1"/>
            </a:solidFill>
            <a:effectLst/>
            <a:latin typeface="Arial" panose="020B0604020202020204" pitchFamily="34" charset="0"/>
            <a:cs typeface="DejaVu Sans"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0" fontAlgn="base" latinLnBrk="0" hangingPunct="0">
          <a:lnSpc>
            <a:spcPct val="100000"/>
          </a:lnSpc>
          <a:spcBef>
            <a:spcPct val="0"/>
          </a:spcBef>
          <a:spcAft>
            <a:spcPct val="0"/>
          </a:spcAft>
          <a:buClr>
            <a:srgbClr val="000000"/>
          </a:buClr>
          <a:buSzPct val="100000"/>
          <a:buFont typeface="Times New Roman" panose="02020603050405020304" pitchFamily="18" charset="0"/>
          <a:buNone/>
          <a:tabLst/>
          <a:defRPr kumimoji="0" lang="en-GB" altLang="nb-NO" sz="1800" b="0" i="0" u="none" strike="noStrike" cap="none" normalizeH="0" baseline="0" smtClean="0">
            <a:ln>
              <a:noFill/>
            </a:ln>
            <a:solidFill>
              <a:schemeClr val="bg1"/>
            </a:solidFill>
            <a:effectLst/>
            <a:latin typeface="Arial" panose="020B0604020202020204" pitchFamily="34" charset="0"/>
            <a:cs typeface="DejaVu Sans" charset="0"/>
          </a:defRPr>
        </a:defPPr>
      </a:lstStyle>
    </a:lnDef>
  </a:objectDefaults>
  <a:extraClrSchemeLst>
    <a:extraClrScheme>
      <a:clrScheme name="Office-tem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tema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tema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tema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tem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tem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tem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ema">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LongProperties xmlns="http://schemas.microsoft.com/office/2006/metadata/longProperti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kument" ma:contentTypeID="0x010100704062B219957942952D586E77B8D2BB" ma:contentTypeVersion="4" ma:contentTypeDescription="Opprett et nytt dokument." ma:contentTypeScope="" ma:versionID="d5ea5c6db85e507380d25d570a3c8408">
  <xsd:schema xmlns:xsd="http://www.w3.org/2001/XMLSchema" xmlns:xs="http://www.w3.org/2001/XMLSchema" xmlns:p="http://schemas.microsoft.com/office/2006/metadata/properties" xmlns:ns2="f670e70a-80f1-4728-8ed6-53557a3e644d" targetNamespace="http://schemas.microsoft.com/office/2006/metadata/properties" ma:root="true" ma:fieldsID="69e5053b3e8271ba99eaf2a4a4f354df" ns2:_="">
    <xsd:import namespace="f670e70a-80f1-4728-8ed6-53557a3e644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670e70a-80f1-4728-8ed6-53557a3e644d"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nholdstype"/>
        <xsd:element ref="dc:title" minOccurs="0" maxOccurs="1" ma:index="4" ma:displayName="Tit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C2D7A78-4221-47C3-B7F5-652BCF361339}">
  <ds:schemaRefs>
    <ds:schemaRef ds:uri="http://schemas.microsoft.com/office/2006/metadata/longProperties"/>
  </ds:schemaRefs>
</ds:datastoreItem>
</file>

<file path=customXml/itemProps2.xml><?xml version="1.0" encoding="utf-8"?>
<ds:datastoreItem xmlns:ds="http://schemas.openxmlformats.org/officeDocument/2006/customXml" ds:itemID="{D7B5FB62-4244-4751-8C78-44FA16B9AD9F}">
  <ds:schemaRefs>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http://purl.org/dc/elements/1.1/"/>
    <ds:schemaRef ds:uri="http://schemas.microsoft.com/office/2006/metadata/properties"/>
    <ds:schemaRef ds:uri="f670e70a-80f1-4728-8ed6-53557a3e644d"/>
    <ds:schemaRef ds:uri="http://www.w3.org/XML/1998/namespace"/>
  </ds:schemaRefs>
</ds:datastoreItem>
</file>

<file path=customXml/itemProps3.xml><?xml version="1.0" encoding="utf-8"?>
<ds:datastoreItem xmlns:ds="http://schemas.openxmlformats.org/officeDocument/2006/customXml" ds:itemID="{EE8BDB8E-55F0-4851-9BE3-073111755B53}">
  <ds:schemaRefs>
    <ds:schemaRef ds:uri="http://schemas.microsoft.com/sharepoint/v3/contenttype/forms"/>
  </ds:schemaRefs>
</ds:datastoreItem>
</file>

<file path=customXml/itemProps4.xml><?xml version="1.0" encoding="utf-8"?>
<ds:datastoreItem xmlns:ds="http://schemas.openxmlformats.org/officeDocument/2006/customXml" ds:itemID="{ADDBD160-8FF0-4748-938A-D157C7D826D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670e70a-80f1-4728-8ed6-53557a3e64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481</TotalTime>
  <Words>331</Words>
  <Application>Microsoft Office PowerPoint</Application>
  <PresentationFormat>Egendefinert</PresentationFormat>
  <Paragraphs>8</Paragraphs>
  <Slides>10</Slides>
  <Notes>10</Notes>
  <HiddenSlides>0</HiddenSlides>
  <MMClips>0</MMClips>
  <ScaleCrop>false</ScaleCrop>
  <HeadingPairs>
    <vt:vector size="6" baseType="variant">
      <vt:variant>
        <vt:lpstr>Brukte skrifter</vt:lpstr>
      </vt:variant>
      <vt:variant>
        <vt:i4>2</vt:i4>
      </vt:variant>
      <vt:variant>
        <vt:lpstr>Tema</vt:lpstr>
      </vt:variant>
      <vt:variant>
        <vt:i4>1</vt:i4>
      </vt:variant>
      <vt:variant>
        <vt:lpstr>Lysbildetitler</vt:lpstr>
      </vt:variant>
      <vt:variant>
        <vt:i4>10</vt:i4>
      </vt:variant>
    </vt:vector>
  </HeadingPairs>
  <TitlesOfParts>
    <vt:vector size="13" baseType="lpstr">
      <vt:lpstr>Arial</vt:lpstr>
      <vt:lpstr>Times New Roman</vt:lpstr>
      <vt:lpstr>Office-tema</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PowerPoint-presentasjon</dc:title>
  <dc:subject/>
  <dc:creator>Jorunn Bergo Aarvik</dc:creator>
  <cp:keywords/>
  <dc:description/>
  <cp:lastModifiedBy>Aslak Aanestad</cp:lastModifiedBy>
  <cp:revision>8</cp:revision>
  <cp:lastPrinted>1601-01-01T00:00:00Z</cp:lastPrinted>
  <dcterms:created xsi:type="dcterms:W3CDTF">1601-01-01T00:00:00Z</dcterms:created>
  <dcterms:modified xsi:type="dcterms:W3CDTF">2019-03-21T09:59:10Z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AuthorIds_UIVersion_1024">
    <vt:lpwstr>3</vt:lpwstr>
  </property>
  <property fmtid="{D5CDD505-2E9C-101B-9397-08002B2CF9AE}" pid="4" name="display_urn:schemas-microsoft-com:office:office#Editor">
    <vt:lpwstr>Jorunn Bergo Aarvik</vt:lpwstr>
  </property>
  <property fmtid="{D5CDD505-2E9C-101B-9397-08002B2CF9AE}" pid="5" name="Order">
    <vt:lpwstr>77400.0000000000</vt:lpwstr>
  </property>
  <property fmtid="{D5CDD505-2E9C-101B-9397-08002B2CF9AE}" pid="6" name="ComplianceAssetId">
    <vt:lpwstr/>
  </property>
  <property fmtid="{D5CDD505-2E9C-101B-9397-08002B2CF9AE}" pid="7" name="display_urn:schemas-microsoft-com:office:office#Author">
    <vt:lpwstr>Jorunn Bergo Aarvik</vt:lpwstr>
  </property>
  <property fmtid="{D5CDD505-2E9C-101B-9397-08002B2CF9AE}" pid="8" name="ContentTypeId">
    <vt:lpwstr>0x0101001775F45BE3CE4545AD9E8E2F1DB956B5</vt:lpwstr>
  </property>
  <property fmtid="{D5CDD505-2E9C-101B-9397-08002B2CF9AE}" pid="9" name="_SourceUrl">
    <vt:lpwstr/>
  </property>
  <property fmtid="{D5CDD505-2E9C-101B-9397-08002B2CF9AE}" pid="10" name="_SharedFileIndex">
    <vt:lpwstr/>
  </property>
</Properties>
</file>