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24382413" cy="13716000"/>
  <p:notesSz cx="6858000" cy="9144000"/>
  <p:defaultTextStyle>
    <a:defPPr>
      <a:defRPr lang="en-GB"/>
    </a:defPPr>
    <a:lvl1pPr algn="l" defTabSz="457200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+mn-ea"/>
        <a:cs typeface="DejaVu Sans" charset="0"/>
      </a:defRPr>
    </a:lvl1pPr>
    <a:lvl2pPr marL="742950" indent="-285750" algn="l" defTabSz="457200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+mn-ea"/>
        <a:cs typeface="DejaVu Sans" charset="0"/>
      </a:defRPr>
    </a:lvl2pPr>
    <a:lvl3pPr marL="1143000" indent="-228600" algn="l" defTabSz="457200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+mn-ea"/>
        <a:cs typeface="DejaVu Sans" charset="0"/>
      </a:defRPr>
    </a:lvl3pPr>
    <a:lvl4pPr marL="1600200" indent="-228600" algn="l" defTabSz="457200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+mn-ea"/>
        <a:cs typeface="DejaVu Sans" charset="0"/>
      </a:defRPr>
    </a:lvl4pPr>
    <a:lvl5pPr marL="2057400" indent="-228600" algn="l" defTabSz="457200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+mn-ea"/>
        <a:cs typeface="DejaVu Sans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DejaVu Sans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DejaVu Sans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DejaVu Sans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DejaVu Sans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2" d="100"/>
          <a:sy n="32" d="100"/>
        </p:scale>
        <p:origin x="724" y="40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runn Bergo Aarvik" userId="65fe6f9b-e160-4956-ba75-5945fd282e92" providerId="ADAL" clId="{30222842-86BA-418C-9134-C3E40E823C3A}"/>
    <pc:docChg chg="undo custSel modSld">
      <pc:chgData name="Jorunn Bergo Aarvik" userId="65fe6f9b-e160-4956-ba75-5945fd282e92" providerId="ADAL" clId="{30222842-86BA-418C-9134-C3E40E823C3A}" dt="2018-12-05T12:01:54.920" v="2618" actId="20577"/>
      <pc:docMkLst>
        <pc:docMk/>
      </pc:docMkLst>
      <pc:sldChg chg="modSp">
        <pc:chgData name="Jorunn Bergo Aarvik" userId="65fe6f9b-e160-4956-ba75-5945fd282e92" providerId="ADAL" clId="{30222842-86BA-418C-9134-C3E40E823C3A}" dt="2018-12-05T10:39:40.925" v="1" actId="1076"/>
        <pc:sldMkLst>
          <pc:docMk/>
          <pc:sldMk cId="0" sldId="256"/>
        </pc:sldMkLst>
        <pc:picChg chg="mod">
          <ac:chgData name="Jorunn Bergo Aarvik" userId="65fe6f9b-e160-4956-ba75-5945fd282e92" providerId="ADAL" clId="{30222842-86BA-418C-9134-C3E40E823C3A}" dt="2018-12-05T10:39:40.925" v="1" actId="1076"/>
          <ac:picMkLst>
            <pc:docMk/>
            <pc:sldMk cId="0" sldId="256"/>
            <ac:picMk id="3073" creationId="{9085F962-5683-4A1F-9B2C-BC1F5FB6D8F8}"/>
          </ac:picMkLst>
        </pc:picChg>
      </pc:sldChg>
      <pc:sldChg chg="modNotesTx">
        <pc:chgData name="Jorunn Bergo Aarvik" userId="65fe6f9b-e160-4956-ba75-5945fd282e92" providerId="ADAL" clId="{30222842-86BA-418C-9134-C3E40E823C3A}" dt="2018-12-05T10:42:53.512" v="350" actId="20577"/>
        <pc:sldMkLst>
          <pc:docMk/>
          <pc:sldMk cId="0" sldId="257"/>
        </pc:sldMkLst>
      </pc:sldChg>
      <pc:sldChg chg="modNotesTx">
        <pc:chgData name="Jorunn Bergo Aarvik" userId="65fe6f9b-e160-4956-ba75-5945fd282e92" providerId="ADAL" clId="{30222842-86BA-418C-9134-C3E40E823C3A}" dt="2018-12-05T10:43:46.806" v="463" actId="20577"/>
        <pc:sldMkLst>
          <pc:docMk/>
          <pc:sldMk cId="0" sldId="258"/>
        </pc:sldMkLst>
      </pc:sldChg>
      <pc:sldChg chg="modNotesTx">
        <pc:chgData name="Jorunn Bergo Aarvik" userId="65fe6f9b-e160-4956-ba75-5945fd282e92" providerId="ADAL" clId="{30222842-86BA-418C-9134-C3E40E823C3A}" dt="2018-12-05T10:45:03.479" v="598" actId="20577"/>
        <pc:sldMkLst>
          <pc:docMk/>
          <pc:sldMk cId="0" sldId="259"/>
        </pc:sldMkLst>
      </pc:sldChg>
      <pc:sldChg chg="modNotesTx">
        <pc:chgData name="Jorunn Bergo Aarvik" userId="65fe6f9b-e160-4956-ba75-5945fd282e92" providerId="ADAL" clId="{30222842-86BA-418C-9134-C3E40E823C3A}" dt="2018-12-05T10:47:31.863" v="831" actId="20577"/>
        <pc:sldMkLst>
          <pc:docMk/>
          <pc:sldMk cId="0" sldId="260"/>
        </pc:sldMkLst>
      </pc:sldChg>
      <pc:sldChg chg="modNotesTx">
        <pc:chgData name="Jorunn Bergo Aarvik" userId="65fe6f9b-e160-4956-ba75-5945fd282e92" providerId="ADAL" clId="{30222842-86BA-418C-9134-C3E40E823C3A}" dt="2018-12-05T10:48:13.715" v="938" actId="20577"/>
        <pc:sldMkLst>
          <pc:docMk/>
          <pc:sldMk cId="0" sldId="261"/>
        </pc:sldMkLst>
      </pc:sldChg>
      <pc:sldChg chg="modNotesTx">
        <pc:chgData name="Jorunn Bergo Aarvik" userId="65fe6f9b-e160-4956-ba75-5945fd282e92" providerId="ADAL" clId="{30222842-86BA-418C-9134-C3E40E823C3A}" dt="2018-12-05T10:48:52.674" v="1004" actId="20577"/>
        <pc:sldMkLst>
          <pc:docMk/>
          <pc:sldMk cId="0" sldId="262"/>
        </pc:sldMkLst>
      </pc:sldChg>
      <pc:sldChg chg="modNotesTx">
        <pc:chgData name="Jorunn Bergo Aarvik" userId="65fe6f9b-e160-4956-ba75-5945fd282e92" providerId="ADAL" clId="{30222842-86BA-418C-9134-C3E40E823C3A}" dt="2018-12-05T10:50:19.823" v="1176" actId="20577"/>
        <pc:sldMkLst>
          <pc:docMk/>
          <pc:sldMk cId="0" sldId="263"/>
        </pc:sldMkLst>
      </pc:sldChg>
      <pc:sldChg chg="modNotesTx">
        <pc:chgData name="Jorunn Bergo Aarvik" userId="65fe6f9b-e160-4956-ba75-5945fd282e92" providerId="ADAL" clId="{30222842-86BA-418C-9134-C3E40E823C3A}" dt="2018-12-05T10:51:29.098" v="1321" actId="20577"/>
        <pc:sldMkLst>
          <pc:docMk/>
          <pc:sldMk cId="0" sldId="264"/>
        </pc:sldMkLst>
      </pc:sldChg>
      <pc:sldChg chg="modNotesTx">
        <pc:chgData name="Jorunn Bergo Aarvik" userId="65fe6f9b-e160-4956-ba75-5945fd282e92" providerId="ADAL" clId="{30222842-86BA-418C-9134-C3E40E823C3A}" dt="2018-12-05T10:52:30.030" v="1434" actId="20577"/>
        <pc:sldMkLst>
          <pc:docMk/>
          <pc:sldMk cId="0" sldId="265"/>
        </pc:sldMkLst>
      </pc:sldChg>
      <pc:sldChg chg="modNotesTx">
        <pc:chgData name="Jorunn Bergo Aarvik" userId="65fe6f9b-e160-4956-ba75-5945fd282e92" providerId="ADAL" clId="{30222842-86BA-418C-9134-C3E40E823C3A}" dt="2018-12-05T10:53:35.239" v="1517" actId="20577"/>
        <pc:sldMkLst>
          <pc:docMk/>
          <pc:sldMk cId="0" sldId="266"/>
        </pc:sldMkLst>
      </pc:sldChg>
      <pc:sldChg chg="modNotesTx">
        <pc:chgData name="Jorunn Bergo Aarvik" userId="65fe6f9b-e160-4956-ba75-5945fd282e92" providerId="ADAL" clId="{30222842-86BA-418C-9134-C3E40E823C3A}" dt="2018-12-05T10:54:26.159" v="1584" actId="20577"/>
        <pc:sldMkLst>
          <pc:docMk/>
          <pc:sldMk cId="0" sldId="267"/>
        </pc:sldMkLst>
      </pc:sldChg>
      <pc:sldChg chg="modNotesTx">
        <pc:chgData name="Jorunn Bergo Aarvik" userId="65fe6f9b-e160-4956-ba75-5945fd282e92" providerId="ADAL" clId="{30222842-86BA-418C-9134-C3E40E823C3A}" dt="2018-12-05T10:55:19.315" v="1677" actId="20577"/>
        <pc:sldMkLst>
          <pc:docMk/>
          <pc:sldMk cId="0" sldId="268"/>
        </pc:sldMkLst>
      </pc:sldChg>
      <pc:sldChg chg="modNotesTx">
        <pc:chgData name="Jorunn Bergo Aarvik" userId="65fe6f9b-e160-4956-ba75-5945fd282e92" providerId="ADAL" clId="{30222842-86BA-418C-9134-C3E40E823C3A}" dt="2018-12-05T10:58:55.215" v="1897" actId="20577"/>
        <pc:sldMkLst>
          <pc:docMk/>
          <pc:sldMk cId="0" sldId="269"/>
        </pc:sldMkLst>
      </pc:sldChg>
      <pc:sldChg chg="modNotesTx">
        <pc:chgData name="Jorunn Bergo Aarvik" userId="65fe6f9b-e160-4956-ba75-5945fd282e92" providerId="ADAL" clId="{30222842-86BA-418C-9134-C3E40E823C3A}" dt="2018-12-05T10:57:17.089" v="1774" actId="20577"/>
        <pc:sldMkLst>
          <pc:docMk/>
          <pc:sldMk cId="0" sldId="270"/>
        </pc:sldMkLst>
      </pc:sldChg>
      <pc:sldChg chg="modNotesTx">
        <pc:chgData name="Jorunn Bergo Aarvik" userId="65fe6f9b-e160-4956-ba75-5945fd282e92" providerId="ADAL" clId="{30222842-86BA-418C-9134-C3E40E823C3A}" dt="2018-12-05T11:00:22.206" v="2069" actId="313"/>
        <pc:sldMkLst>
          <pc:docMk/>
          <pc:sldMk cId="0" sldId="271"/>
        </pc:sldMkLst>
      </pc:sldChg>
      <pc:sldChg chg="modNotesTx">
        <pc:chgData name="Jorunn Bergo Aarvik" userId="65fe6f9b-e160-4956-ba75-5945fd282e92" providerId="ADAL" clId="{30222842-86BA-418C-9134-C3E40E823C3A}" dt="2018-12-05T11:59:17.931" v="2321" actId="20577"/>
        <pc:sldMkLst>
          <pc:docMk/>
          <pc:sldMk cId="0" sldId="273"/>
        </pc:sldMkLst>
      </pc:sldChg>
      <pc:sldChg chg="modNotesTx">
        <pc:chgData name="Jorunn Bergo Aarvik" userId="65fe6f9b-e160-4956-ba75-5945fd282e92" providerId="ADAL" clId="{30222842-86BA-418C-9134-C3E40E823C3A}" dt="2018-12-05T11:59:31.765" v="2337" actId="20577"/>
        <pc:sldMkLst>
          <pc:docMk/>
          <pc:sldMk cId="0" sldId="274"/>
        </pc:sldMkLst>
      </pc:sldChg>
      <pc:sldChg chg="modNotesTx">
        <pc:chgData name="Jorunn Bergo Aarvik" userId="65fe6f9b-e160-4956-ba75-5945fd282e92" providerId="ADAL" clId="{30222842-86BA-418C-9134-C3E40E823C3A}" dt="2018-12-05T12:00:09.281" v="2414" actId="20577"/>
        <pc:sldMkLst>
          <pc:docMk/>
          <pc:sldMk cId="0" sldId="275"/>
        </pc:sldMkLst>
      </pc:sldChg>
      <pc:sldChg chg="modNotesTx">
        <pc:chgData name="Jorunn Bergo Aarvik" userId="65fe6f9b-e160-4956-ba75-5945fd282e92" providerId="ADAL" clId="{30222842-86BA-418C-9134-C3E40E823C3A}" dt="2018-12-05T12:00:45.446" v="2475" actId="20577"/>
        <pc:sldMkLst>
          <pc:docMk/>
          <pc:sldMk cId="0" sldId="276"/>
        </pc:sldMkLst>
      </pc:sldChg>
      <pc:sldChg chg="modNotesTx">
        <pc:chgData name="Jorunn Bergo Aarvik" userId="65fe6f9b-e160-4956-ba75-5945fd282e92" providerId="ADAL" clId="{30222842-86BA-418C-9134-C3E40E823C3A}" dt="2018-12-05T12:01:54.920" v="2618" actId="20577"/>
        <pc:sldMkLst>
          <pc:docMk/>
          <pc:sldMk cId="0" sldId="27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>
            <a:extLst>
              <a:ext uri="{FF2B5EF4-FFF2-40B4-BE49-F238E27FC236}">
                <a16:creationId xmlns:a16="http://schemas.microsoft.com/office/drawing/2014/main" id="{BEDACAF8-A8C4-48A6-A010-9E1FA597FD7E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0" y="695325"/>
            <a:ext cx="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0" name="Rectangle 2">
            <a:extLst>
              <a:ext uri="{FF2B5EF4-FFF2-40B4-BE49-F238E27FC236}">
                <a16:creationId xmlns:a16="http://schemas.microsoft.com/office/drawing/2014/main" id="{D8A1E2AA-208C-4288-BABE-C818540489FA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nb-NO" altLang="nb-N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>
            <a:extLst>
              <a:ext uri="{FF2B5EF4-FFF2-40B4-BE49-F238E27FC236}">
                <a16:creationId xmlns:a16="http://schemas.microsoft.com/office/drawing/2014/main" id="{EB79A227-8887-445A-B935-5A26332544B3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82588" y="695325"/>
            <a:ext cx="6092825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6" name="Rectangle 2">
            <a:extLst>
              <a:ext uri="{FF2B5EF4-FFF2-40B4-BE49-F238E27FC236}">
                <a16:creationId xmlns:a16="http://schemas.microsoft.com/office/drawing/2014/main" id="{FBCD6366-E087-422F-9329-A445516EBFEC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b-NO" altLang="nb-NO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>
            <a:extLst>
              <a:ext uri="{FF2B5EF4-FFF2-40B4-BE49-F238E27FC236}">
                <a16:creationId xmlns:a16="http://schemas.microsoft.com/office/drawing/2014/main" id="{15B10BB3-B4B6-48C4-A441-E6BEE2DBCA78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82588" y="695325"/>
            <a:ext cx="6092825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5842" name="Rectangle 2">
            <a:extLst>
              <a:ext uri="{FF2B5EF4-FFF2-40B4-BE49-F238E27FC236}">
                <a16:creationId xmlns:a16="http://schemas.microsoft.com/office/drawing/2014/main" id="{6FC3E7F3-18CE-4376-BCA7-32B27D8A81BB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nb-NO" altLang="nb-NO" dirty="0"/>
              <a:t>Jesus svarte: Din tro har frelst deg, datter. Gå bort i fred. Du skal være frisk og kvitt plagen din. 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>
            <a:extLst>
              <a:ext uri="{FF2B5EF4-FFF2-40B4-BE49-F238E27FC236}">
                <a16:creationId xmlns:a16="http://schemas.microsoft.com/office/drawing/2014/main" id="{7DFF3782-7C33-4B2B-A38A-D09F4317B6A0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82588" y="695325"/>
            <a:ext cx="6092825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6866" name="Rectangle 2">
            <a:extLst>
              <a:ext uri="{FF2B5EF4-FFF2-40B4-BE49-F238E27FC236}">
                <a16:creationId xmlns:a16="http://schemas.microsoft.com/office/drawing/2014/main" id="{D885CE15-2F51-4D20-BCBF-B79724ED7047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nb-NO" altLang="nb-NO" dirty="0"/>
              <a:t>Mens Jesus fremdeles snakket, kom det noen fra huset til </a:t>
            </a:r>
            <a:r>
              <a:rPr lang="nb-NO" altLang="nb-NO" dirty="0" err="1"/>
              <a:t>Jairus</a:t>
            </a:r>
            <a:r>
              <a:rPr lang="nb-NO" altLang="nb-NO" dirty="0"/>
              <a:t>. 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>
            <a:extLst>
              <a:ext uri="{FF2B5EF4-FFF2-40B4-BE49-F238E27FC236}">
                <a16:creationId xmlns:a16="http://schemas.microsoft.com/office/drawing/2014/main" id="{A11468BB-39D6-437D-833B-C1C72A0D7890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82588" y="695325"/>
            <a:ext cx="6092825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7890" name="Rectangle 2">
            <a:extLst>
              <a:ext uri="{FF2B5EF4-FFF2-40B4-BE49-F238E27FC236}">
                <a16:creationId xmlns:a16="http://schemas.microsoft.com/office/drawing/2014/main" id="{D1827D4E-1C56-407F-818A-81DE1CD836AA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nb-NO" altLang="nb-NO" dirty="0"/>
              <a:t>De sa: Datteren din er død, </a:t>
            </a:r>
            <a:r>
              <a:rPr lang="nb-NO" altLang="nb-NO" dirty="0" err="1"/>
              <a:t>Jairus</a:t>
            </a:r>
            <a:r>
              <a:rPr lang="nb-NO" altLang="nb-NO" dirty="0"/>
              <a:t>. Ikke bry Jesus mer. 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>
            <a:extLst>
              <a:ext uri="{FF2B5EF4-FFF2-40B4-BE49-F238E27FC236}">
                <a16:creationId xmlns:a16="http://schemas.microsoft.com/office/drawing/2014/main" id="{F7AA84A1-93A2-42A9-A626-2259CF71E4C9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82588" y="695325"/>
            <a:ext cx="6092825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8914" name="Rectangle 2">
            <a:extLst>
              <a:ext uri="{FF2B5EF4-FFF2-40B4-BE49-F238E27FC236}">
                <a16:creationId xmlns:a16="http://schemas.microsoft.com/office/drawing/2014/main" id="{C175BBF9-FC2E-4344-A91D-3F353B63CFBA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nb-NO" altLang="nb-NO" dirty="0"/>
              <a:t>Jesus hørte hva som ble sagt. Han sa: Ikke vær redd, </a:t>
            </a:r>
            <a:r>
              <a:rPr lang="nb-NO" altLang="nb-NO" dirty="0" err="1"/>
              <a:t>Jairus</a:t>
            </a:r>
            <a:r>
              <a:rPr lang="nb-NO" altLang="nb-NO" dirty="0"/>
              <a:t>. Bare tro på meg!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>
            <a:extLst>
              <a:ext uri="{FF2B5EF4-FFF2-40B4-BE49-F238E27FC236}">
                <a16:creationId xmlns:a16="http://schemas.microsoft.com/office/drawing/2014/main" id="{53057380-D5BE-4B24-9DB4-1BF47A60F3C9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82588" y="695325"/>
            <a:ext cx="6092825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9938" name="Rectangle 2">
            <a:extLst>
              <a:ext uri="{FF2B5EF4-FFF2-40B4-BE49-F238E27FC236}">
                <a16:creationId xmlns:a16="http://schemas.microsoft.com/office/drawing/2014/main" id="{5A54EC57-BE90-4D4D-B5C6-21EEB687F066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nb-NO" altLang="nb-NO" dirty="0"/>
              <a:t>Jesus ba foreldrene til jenta, pluss Jakob, Johannes om å bli med inn. De andre ble igjen utenfor. 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>
            <a:extLst>
              <a:ext uri="{FF2B5EF4-FFF2-40B4-BE49-F238E27FC236}">
                <a16:creationId xmlns:a16="http://schemas.microsoft.com/office/drawing/2014/main" id="{04B4E56D-D9C3-4A86-9EC2-7C6804FA603B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82588" y="695325"/>
            <a:ext cx="6092825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62" name="Rectangle 2">
            <a:extLst>
              <a:ext uri="{FF2B5EF4-FFF2-40B4-BE49-F238E27FC236}">
                <a16:creationId xmlns:a16="http://schemas.microsoft.com/office/drawing/2014/main" id="{5CE28448-BA20-4077-8453-8EAE62D1AEA0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lang="nb-NO" altLang="nb-NO" dirty="0"/>
              <a:t>Folk gråt og jamret seg. </a:t>
            </a:r>
          </a:p>
          <a:p>
            <a:endParaRPr lang="nb-NO" altLang="nb-NO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>
            <a:extLst>
              <a:ext uri="{FF2B5EF4-FFF2-40B4-BE49-F238E27FC236}">
                <a16:creationId xmlns:a16="http://schemas.microsoft.com/office/drawing/2014/main" id="{B14D2E3C-4073-404C-9CF1-1C69349D3AAA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82588" y="695325"/>
            <a:ext cx="6092825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6" name="Rectangle 2">
            <a:extLst>
              <a:ext uri="{FF2B5EF4-FFF2-40B4-BE49-F238E27FC236}">
                <a16:creationId xmlns:a16="http://schemas.microsoft.com/office/drawing/2014/main" id="{F1EEBAA7-A447-4973-8FE3-480424E94FC8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nb-NO" altLang="nb-NO" dirty="0"/>
              <a:t>Jesus sa: «Hvorfor gråter dere? Jenta er ikke død. Hun sover bare». 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>
            <a:extLst>
              <a:ext uri="{FF2B5EF4-FFF2-40B4-BE49-F238E27FC236}">
                <a16:creationId xmlns:a16="http://schemas.microsoft.com/office/drawing/2014/main" id="{026D7B08-A35B-4F69-8075-997093AD34CB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82588" y="695325"/>
            <a:ext cx="6092825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3010" name="Rectangle 2">
            <a:extLst>
              <a:ext uri="{FF2B5EF4-FFF2-40B4-BE49-F238E27FC236}">
                <a16:creationId xmlns:a16="http://schemas.microsoft.com/office/drawing/2014/main" id="{E214BDED-9287-472B-8C0C-3D157AD2CAA0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nb-NO" altLang="nb-NO" dirty="0"/>
              <a:t>Folk lo av ham, for de visste at jenta var død. 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>
            <a:extLst>
              <a:ext uri="{FF2B5EF4-FFF2-40B4-BE49-F238E27FC236}">
                <a16:creationId xmlns:a16="http://schemas.microsoft.com/office/drawing/2014/main" id="{E6A4B88E-F124-43C0-BCD1-D06140FDA290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82588" y="695325"/>
            <a:ext cx="6092825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4034" name="Rectangle 2">
            <a:extLst>
              <a:ext uri="{FF2B5EF4-FFF2-40B4-BE49-F238E27FC236}">
                <a16:creationId xmlns:a16="http://schemas.microsoft.com/office/drawing/2014/main" id="{BCB747D1-73A2-40B0-96F8-B6F1E65BCE12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nb-NO" altLang="nb-NO" dirty="0"/>
              <a:t>Jesus tok barnet i hånden.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>
            <a:extLst>
              <a:ext uri="{FF2B5EF4-FFF2-40B4-BE49-F238E27FC236}">
                <a16:creationId xmlns:a16="http://schemas.microsoft.com/office/drawing/2014/main" id="{957D88BD-79B3-424E-9757-72048271B0C3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82588" y="695325"/>
            <a:ext cx="6092825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5058" name="Rectangle 2">
            <a:extLst>
              <a:ext uri="{FF2B5EF4-FFF2-40B4-BE49-F238E27FC236}">
                <a16:creationId xmlns:a16="http://schemas.microsoft.com/office/drawing/2014/main" id="{E03B5BE2-950F-4D34-9F11-B8D9A94BEB23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nb-NO" altLang="nb-NO" dirty="0"/>
              <a:t>Så sa Jesus: «Talita kumi». Det betyr «lille jente, jeg sier deg: Stå opp!» på arameisk. Arameisk var morsmålet til Jesus og jenta.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>
            <a:extLst>
              <a:ext uri="{FF2B5EF4-FFF2-40B4-BE49-F238E27FC236}">
                <a16:creationId xmlns:a16="http://schemas.microsoft.com/office/drawing/2014/main" id="{2FE632F3-84B2-43B2-B1EA-ED2AE7A1C52F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82588" y="695325"/>
            <a:ext cx="6092825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7650" name="Rectangle 2">
            <a:extLst>
              <a:ext uri="{FF2B5EF4-FFF2-40B4-BE49-F238E27FC236}">
                <a16:creationId xmlns:a16="http://schemas.microsoft.com/office/drawing/2014/main" id="{1DA09986-202D-412B-8086-E4E5C4FC0F56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  <a:defRPr/>
            </a:pPr>
            <a:r>
              <a:rPr lang="nb-NO" altLang="nb-NO" dirty="0"/>
              <a:t>Jesus la til land ved bredden av Gennesaretsjøen. En stor menneskemengde møtte ham på stranden. En mann som het </a:t>
            </a:r>
            <a:r>
              <a:rPr lang="nb-NO" altLang="nb-NO" dirty="0" err="1"/>
              <a:t>Jairus</a:t>
            </a:r>
            <a:r>
              <a:rPr lang="nb-NO" altLang="nb-NO" dirty="0"/>
              <a:t> kom imot Jesus og kastet seg på kne foran ham. </a:t>
            </a:r>
            <a:r>
              <a:rPr lang="nb-NO" altLang="nb-NO" dirty="0" err="1"/>
              <a:t>Jairus</a:t>
            </a:r>
            <a:r>
              <a:rPr lang="nb-NO" altLang="nb-NO" dirty="0"/>
              <a:t> var forstander i synagogen. Det var han som hadde ansvar for gudstjenestene som ble holdt i synagogene. </a:t>
            </a:r>
          </a:p>
          <a:p>
            <a:endParaRPr lang="nb-NO" altLang="nb-NO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>
            <a:extLst>
              <a:ext uri="{FF2B5EF4-FFF2-40B4-BE49-F238E27FC236}">
                <a16:creationId xmlns:a16="http://schemas.microsoft.com/office/drawing/2014/main" id="{C5A6AA91-F1B5-4FE0-8B0F-CF6AB9E14303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82588" y="695325"/>
            <a:ext cx="6092825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6082" name="Rectangle 2">
            <a:extLst>
              <a:ext uri="{FF2B5EF4-FFF2-40B4-BE49-F238E27FC236}">
                <a16:creationId xmlns:a16="http://schemas.microsoft.com/office/drawing/2014/main" id="{C697ECBF-8CC1-41EF-9B0F-0DF1FBC66924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nb-NO" altLang="nb-NO" dirty="0"/>
              <a:t>Med en gang reiste jenta seg opp og gikk omkring. Hun var rundt 12 år gammel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>
            <a:extLst>
              <a:ext uri="{FF2B5EF4-FFF2-40B4-BE49-F238E27FC236}">
                <a16:creationId xmlns:a16="http://schemas.microsoft.com/office/drawing/2014/main" id="{3CBFCD07-3BD1-4401-9652-EEB3A1360B33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82588" y="695325"/>
            <a:ext cx="6092825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7106" name="Rectangle 2">
            <a:extLst>
              <a:ext uri="{FF2B5EF4-FFF2-40B4-BE49-F238E27FC236}">
                <a16:creationId xmlns:a16="http://schemas.microsoft.com/office/drawing/2014/main" id="{32A1C3D8-79DF-431B-8F29-A932BDAFE07B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nb-NO" altLang="nb-NO" dirty="0"/>
              <a:t>Jesus sa til foreldrene at de skulle gi jenta noe å spise.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>
            <a:extLst>
              <a:ext uri="{FF2B5EF4-FFF2-40B4-BE49-F238E27FC236}">
                <a16:creationId xmlns:a16="http://schemas.microsoft.com/office/drawing/2014/main" id="{BD19A598-83F4-4ED2-82B7-2921EDCF07CE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82588" y="695325"/>
            <a:ext cx="6092825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8130" name="Rectangle 2">
            <a:extLst>
              <a:ext uri="{FF2B5EF4-FFF2-40B4-BE49-F238E27FC236}">
                <a16:creationId xmlns:a16="http://schemas.microsoft.com/office/drawing/2014/main" id="{F20D3B39-FC06-4C38-AED5-E3705AA371A2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nb-NO" altLang="nb-NO" dirty="0"/>
              <a:t>Foreldrene var overlykkelige!  Men Jesus sa at de ikke skulle fortelle noen om det som hadde skjedd. 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>
            <a:extLst>
              <a:ext uri="{FF2B5EF4-FFF2-40B4-BE49-F238E27FC236}">
                <a16:creationId xmlns:a16="http://schemas.microsoft.com/office/drawing/2014/main" id="{842BF8A2-1E73-4BE3-8C60-6624570A8A8B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82588" y="695325"/>
            <a:ext cx="6092825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9154" name="Rectangle 2">
            <a:extLst>
              <a:ext uri="{FF2B5EF4-FFF2-40B4-BE49-F238E27FC236}">
                <a16:creationId xmlns:a16="http://schemas.microsoft.com/office/drawing/2014/main" id="{15C00F5D-AC52-490C-B93B-C8C9DDD62212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b-NO" altLang="nb-NO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>
            <a:extLst>
              <a:ext uri="{FF2B5EF4-FFF2-40B4-BE49-F238E27FC236}">
                <a16:creationId xmlns:a16="http://schemas.microsoft.com/office/drawing/2014/main" id="{D7A06D5B-3467-4A55-8F50-291E14F87F47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82588" y="695325"/>
            <a:ext cx="6092825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8674" name="Rectangle 2">
            <a:extLst>
              <a:ext uri="{FF2B5EF4-FFF2-40B4-BE49-F238E27FC236}">
                <a16:creationId xmlns:a16="http://schemas.microsoft.com/office/drawing/2014/main" id="{ECF8DBB5-DE63-4AC6-BF2A-C9101885162D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nb-NO" altLang="nb-NO" dirty="0" err="1"/>
              <a:t>Jairus</a:t>
            </a:r>
            <a:r>
              <a:rPr lang="nb-NO" altLang="nb-NO" dirty="0"/>
              <a:t> sa: Min lille datter holder på å dø! Kom og legg hendene på henne slik at hun kan bli frisk og få leve!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>
            <a:extLst>
              <a:ext uri="{FF2B5EF4-FFF2-40B4-BE49-F238E27FC236}">
                <a16:creationId xmlns:a16="http://schemas.microsoft.com/office/drawing/2014/main" id="{E1988B56-74E0-4839-99C5-D40E1C6B80B8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82588" y="695325"/>
            <a:ext cx="6092825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9698" name="Rectangle 2">
            <a:extLst>
              <a:ext uri="{FF2B5EF4-FFF2-40B4-BE49-F238E27FC236}">
                <a16:creationId xmlns:a16="http://schemas.microsoft.com/office/drawing/2014/main" id="{80A8C65E-AC4F-4E65-9C03-0F4BDB7B49FF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nb-NO" altLang="nb-NO" dirty="0"/>
              <a:t>Jesus ble med </a:t>
            </a:r>
            <a:r>
              <a:rPr lang="nb-NO" altLang="nb-NO" dirty="0" err="1"/>
              <a:t>Jarius</a:t>
            </a:r>
            <a:r>
              <a:rPr lang="nb-NO" altLang="nb-NO" dirty="0"/>
              <a:t>. Folk trengte seg på dem fra alle kanter.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>
            <a:extLst>
              <a:ext uri="{FF2B5EF4-FFF2-40B4-BE49-F238E27FC236}">
                <a16:creationId xmlns:a16="http://schemas.microsoft.com/office/drawing/2014/main" id="{BD1A0D8B-D664-46E8-A1A1-C4DF0553B9D3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82588" y="695325"/>
            <a:ext cx="6092825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0722" name="Rectangle 2">
            <a:extLst>
              <a:ext uri="{FF2B5EF4-FFF2-40B4-BE49-F238E27FC236}">
                <a16:creationId xmlns:a16="http://schemas.microsoft.com/office/drawing/2014/main" id="{E034AF6E-5E1A-4D40-90C1-84D008260077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nb-NO" altLang="nb-NO" dirty="0"/>
              <a:t>I folkemengden var det en kvinne som hadde hatt blødninger i tolv år. Hun hadde brukt alle pengene sine på medisiner og legebesøk, men ingen leger hadde klart å hjelpe henne. 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>
            <a:extLst>
              <a:ext uri="{FF2B5EF4-FFF2-40B4-BE49-F238E27FC236}">
                <a16:creationId xmlns:a16="http://schemas.microsoft.com/office/drawing/2014/main" id="{3FC76289-8E00-47F2-B0CE-8778B7EB6240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82588" y="695325"/>
            <a:ext cx="6092825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1746" name="Rectangle 2">
            <a:extLst>
              <a:ext uri="{FF2B5EF4-FFF2-40B4-BE49-F238E27FC236}">
                <a16:creationId xmlns:a16="http://schemas.microsoft.com/office/drawing/2014/main" id="{43C9778A-07D0-4CCC-93BA-5069AF59C649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nb-NO" altLang="nb-NO" dirty="0"/>
              <a:t>Hun strakte seg mot Jesus, for hun tenkte at hun ville bli frisk dersom hun bare fikk ta i kappen hans. 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>
            <a:extLst>
              <a:ext uri="{FF2B5EF4-FFF2-40B4-BE49-F238E27FC236}">
                <a16:creationId xmlns:a16="http://schemas.microsoft.com/office/drawing/2014/main" id="{ACE3DCAE-8C19-4441-86B1-838B4DEA506D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82588" y="695325"/>
            <a:ext cx="6092825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2770" name="Rectangle 2">
            <a:extLst>
              <a:ext uri="{FF2B5EF4-FFF2-40B4-BE49-F238E27FC236}">
                <a16:creationId xmlns:a16="http://schemas.microsoft.com/office/drawing/2014/main" id="{9635A657-8770-4A99-9170-337E7B5A1B7F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nb-NO" altLang="nb-NO" dirty="0"/>
              <a:t>Jesus snudde seg og spurte: Hvem var det som tok i meg?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>
            <a:extLst>
              <a:ext uri="{FF2B5EF4-FFF2-40B4-BE49-F238E27FC236}">
                <a16:creationId xmlns:a16="http://schemas.microsoft.com/office/drawing/2014/main" id="{09CC3302-A96D-4520-B7DA-4CAB322AEF0B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82588" y="695325"/>
            <a:ext cx="6092825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3794" name="Rectangle 2">
            <a:extLst>
              <a:ext uri="{FF2B5EF4-FFF2-40B4-BE49-F238E27FC236}">
                <a16:creationId xmlns:a16="http://schemas.microsoft.com/office/drawing/2014/main" id="{6F1B5806-37CD-4CC3-922A-807B3264777E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nb-NO" altLang="nb-NO" dirty="0"/>
              <a:t>Disiplene til Jesus syns det var rart at Jesus spurte. De sa: Folk trenger seg sammen rundt deg fra alle kanter. Og så spør du hvem som kom borti deg?!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>
            <a:extLst>
              <a:ext uri="{FF2B5EF4-FFF2-40B4-BE49-F238E27FC236}">
                <a16:creationId xmlns:a16="http://schemas.microsoft.com/office/drawing/2014/main" id="{8591D082-78CB-4EE5-BA77-ED957FC015D8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382588" y="695325"/>
            <a:ext cx="6092825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4818" name="Rectangle 2">
            <a:extLst>
              <a:ext uri="{FF2B5EF4-FFF2-40B4-BE49-F238E27FC236}">
                <a16:creationId xmlns:a16="http://schemas.microsoft.com/office/drawing/2014/main" id="{987373A8-DCFD-48DA-A302-B895722F3411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nb-NO" altLang="nb-NO" dirty="0"/>
              <a:t>Kvinnen skalv av redsel, for hun visste hva som hadde skjedd. Hun kom fram og kastet seg ned for Jesus og fortalte ham alt slik det var.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575FBF2B-AF08-4013-8E16-4F08D078F5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8000" y="2244725"/>
            <a:ext cx="18286413" cy="47752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309EAE9B-830D-42BE-9341-49AE8DAC69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0" y="7204075"/>
            <a:ext cx="18286413" cy="33115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A90D0FCF-DBDB-4FF2-B5FC-0817BC8A060F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C4C1AE5-E1CB-4031-8831-10C16DFF42C2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956BF8FC-74E9-4FF8-83CB-B8665E0E010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DA2A0162-556A-4AD8-9826-B6796C5EB18A}" type="slidenum">
              <a:rPr lang="en-US" altLang="nb-NO"/>
              <a:pPr/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3737894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68976D5-263F-4A64-A160-6252C64654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0F217A70-3531-4CA2-A039-24E3292B38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A79B646F-902B-449A-A636-EAB7806D8B78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2FE953B-1601-45D7-8E86-9F9ACAFFEFDA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1B011809-E222-4477-B596-B5D8E9F63FC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C13D1EF-D8F8-4755-AE45-51184F82E437}" type="slidenum">
              <a:rPr lang="en-US" altLang="nb-NO"/>
              <a:pPr/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1650146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>
            <a:extLst>
              <a:ext uri="{FF2B5EF4-FFF2-40B4-BE49-F238E27FC236}">
                <a16:creationId xmlns:a16="http://schemas.microsoft.com/office/drawing/2014/main" id="{F6232FCE-B29F-4D29-B172-46ED3D67B4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5813" cy="5849937"/>
          </a:xfrm>
        </p:spPr>
        <p:txBody>
          <a:bodyPr vert="eaVert"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5FCF001A-16ED-4792-B5DD-D32F3372F2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49937"/>
          </a:xfrm>
        </p:spPr>
        <p:txBody>
          <a:bodyPr vert="eaVert"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53BC6F24-9D96-4C1D-94A8-48D0F83FD0B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59C6FF80-FDE6-465E-B4C5-5340D65B9AF1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29A9B0E8-6AC2-4F24-9FB5-D14314FF844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9EE26BD-E9B2-46BD-8866-95890A5D9EFB}" type="slidenum">
              <a:rPr lang="en-US" altLang="nb-NO"/>
              <a:pPr/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4255480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98DD9775-F0D4-452F-8CD7-AB6D26840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FC5D4493-58C7-46A7-8633-526C7E5029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DF1288E6-D32F-4651-AEC1-4273A4DE3204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ED2A90E2-B7FF-425B-9680-9FFBCD0873E8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8C654EFF-21A3-47AA-9EAD-25E6331EBAE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C359C89-8FCB-487F-9212-F816B948F41F}" type="slidenum">
              <a:rPr lang="en-US" altLang="nb-NO"/>
              <a:pPr/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2346436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5FD8BA4-01F1-450F-8858-CED835272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3700" y="3419475"/>
            <a:ext cx="21029613" cy="570547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F056EE46-A39A-4ED3-9D70-6645C41EA2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63700" y="9178925"/>
            <a:ext cx="21029613" cy="300037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nb-NO"/>
              <a:t>Rediger tekststiler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EE5EF4DE-E899-4F5C-B305-5DD7B9515D81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9F72850C-B293-4A80-8715-699EC96D13A0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2D9BC860-08AA-4BF2-990D-D92930AC402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87C91C4-A130-4F32-9A17-B0189293D852}" type="slidenum">
              <a:rPr lang="en-US" altLang="nb-NO"/>
              <a:pPr/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3372012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FF97FDD-BC2F-465B-BDFB-647231B8E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7D92E96-4DDC-45E7-AD06-BA415BFFA5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0165E21-AD68-4C41-9B52-12B4A83B56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8600" cy="4524375"/>
          </a:xfrm>
        </p:spPr>
        <p:txBody>
          <a:bodyPr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E825A675-AC39-4180-97AF-4726CFA48501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9DF45782-4395-465F-910C-CFF2001B812C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3D71EA35-F741-4A8E-8F33-96B1B8F1460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02DA519-8FFE-4D6D-999C-7A99FEB94676}" type="slidenum">
              <a:rPr lang="en-US" altLang="nb-NO"/>
              <a:pPr/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2742350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9DBF294-5F6D-4834-9B8A-39B7A77A55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9575" y="730250"/>
            <a:ext cx="21029613" cy="2651125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706FDF3E-7D45-482A-9322-9C85B232D5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9575" y="3362325"/>
            <a:ext cx="10315575" cy="16478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Rediger tekststiler i malen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E69EBECD-16DA-4AB1-9D54-75D9F28033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79575" y="5010150"/>
            <a:ext cx="10315575" cy="7369175"/>
          </a:xfrm>
        </p:spPr>
        <p:txBody>
          <a:bodyPr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EC397E39-E967-4A36-9D9B-EC00D039C76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2342813" y="3362325"/>
            <a:ext cx="10366375" cy="16478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Rediger tekststiler i malen</a:t>
            </a:r>
          </a:p>
        </p:txBody>
      </p:sp>
      <p:sp>
        <p:nvSpPr>
          <p:cNvPr id="6" name="Plassholder for innhold 5">
            <a:extLst>
              <a:ext uri="{FF2B5EF4-FFF2-40B4-BE49-F238E27FC236}">
                <a16:creationId xmlns:a16="http://schemas.microsoft.com/office/drawing/2014/main" id="{E6246ED4-4C62-44BB-831B-77A73966D9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2342813" y="5010150"/>
            <a:ext cx="10366375" cy="7369175"/>
          </a:xfrm>
        </p:spPr>
        <p:txBody>
          <a:bodyPr/>
          <a:lstStyle/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2C713CF8-8E38-43A0-B360-9783993A2562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nb-NO"/>
          </a:p>
        </p:txBody>
      </p:sp>
      <p:sp>
        <p:nvSpPr>
          <p:cNvPr id="8" name="Plassholder for bunntekst 7">
            <a:extLst>
              <a:ext uri="{FF2B5EF4-FFF2-40B4-BE49-F238E27FC236}">
                <a16:creationId xmlns:a16="http://schemas.microsoft.com/office/drawing/2014/main" id="{3369012D-85B6-42CD-A058-E51A5A6BD571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nb-NO"/>
          </a:p>
        </p:txBody>
      </p:sp>
      <p:sp>
        <p:nvSpPr>
          <p:cNvPr id="9" name="Plassholder for lysbildenummer 8">
            <a:extLst>
              <a:ext uri="{FF2B5EF4-FFF2-40B4-BE49-F238E27FC236}">
                <a16:creationId xmlns:a16="http://schemas.microsoft.com/office/drawing/2014/main" id="{3E758376-922F-403A-8A37-4F6D724AAA1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D2BEF883-B1A4-4994-9841-C780B48D36A1}" type="slidenum">
              <a:rPr lang="en-US" altLang="nb-NO"/>
              <a:pPr/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3531069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13B5437-45B1-4A05-BC60-5FA51658C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5A5B2141-F960-4B5D-ACCE-E26CD02826A0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5968F5D7-07A5-42DB-AA6B-812A51B78FA3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A9A9EA72-24CD-406B-87E0-58CEEE8684F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0C194C8-CEF0-4FD0-9263-FC432701ADAC}" type="slidenum">
              <a:rPr lang="en-US" altLang="nb-NO"/>
              <a:pPr/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5948291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0A88DB56-005F-4BCB-BA65-D7CCA543C63E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4E33759D-EA1B-45F6-8D66-ADEF689C2217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CBBEE1D5-4361-46BF-A711-55E77BDBD30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E414AE7-73EB-43F2-AA2E-FF3CA626548E}" type="slidenum">
              <a:rPr lang="en-US" altLang="nb-NO"/>
              <a:pPr/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437613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7B38F1-F794-491F-A86B-D4E720DE7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9575" y="914400"/>
            <a:ext cx="7864475" cy="32004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1484CCA5-F277-45F1-A78D-353876CD35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66375" y="1974850"/>
            <a:ext cx="12342813" cy="97472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Rediger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14E86C69-AF2B-4825-B287-3F70CD3BEA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79575" y="4114800"/>
            <a:ext cx="7864475" cy="7623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Rediger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50A101ED-9F5E-4816-B646-634F06091741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8EC51891-96A5-4557-BAF0-E2B556F9D6C4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00290A09-8349-485C-A7DD-C523D684E7D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5C325BC-A081-4643-8717-414F5E9B8579}" type="slidenum">
              <a:rPr lang="en-US" altLang="nb-NO"/>
              <a:pPr/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2414508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240F50B-A20E-4982-9F08-D89797E34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9575" y="914400"/>
            <a:ext cx="7864475" cy="32004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264A35B2-2949-4513-BE56-59E91AD50FF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366375" y="1974850"/>
            <a:ext cx="12342813" cy="97472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1FA12581-F757-4112-A203-5D797B2838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79575" y="4114800"/>
            <a:ext cx="7864475" cy="7623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Rediger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D6011F17-7224-4DC5-9F79-B440DF4BCB02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5F67AE97-10A2-4F7F-8B48-4EA8501167BD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D24A4EE3-44D3-4633-A159-1360B6A46C3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DAE68A84-7B6F-4B8D-B77F-1A6A3C58CD7A}" type="slidenum">
              <a:rPr lang="en-US" altLang="nb-NO"/>
              <a:pPr/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569232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>
            <a:extLst>
              <a:ext uri="{FF2B5EF4-FFF2-40B4-BE49-F238E27FC236}">
                <a16:creationId xmlns:a16="http://schemas.microsoft.com/office/drawing/2014/main" id="{5A75DEBF-1D56-4BC3-90DE-C82BD493B24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8013" cy="1141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nb-NO"/>
              <a:t>Click to edit the title text format</a:t>
            </a:r>
          </a:p>
        </p:txBody>
      </p:sp>
      <p:sp>
        <p:nvSpPr>
          <p:cNvPr id="1026" name="Rectangle 2">
            <a:extLst>
              <a:ext uri="{FF2B5EF4-FFF2-40B4-BE49-F238E27FC236}">
                <a16:creationId xmlns:a16="http://schemas.microsoft.com/office/drawing/2014/main" id="{188AE645-C3B3-476E-A5F4-E58092FD54C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8013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nb-NO"/>
              <a:t>Click to edit the outline text format</a:t>
            </a:r>
          </a:p>
          <a:p>
            <a:pPr lvl="1"/>
            <a:r>
              <a:rPr lang="en-GB" altLang="nb-NO"/>
              <a:t>Second Outline Level</a:t>
            </a:r>
          </a:p>
          <a:p>
            <a:pPr lvl="2"/>
            <a:r>
              <a:rPr lang="en-GB" altLang="nb-NO"/>
              <a:t>Third Outline Level</a:t>
            </a:r>
          </a:p>
          <a:p>
            <a:pPr lvl="3"/>
            <a:r>
              <a:rPr lang="en-GB" altLang="nb-NO"/>
              <a:t>Fourth Outline Level</a:t>
            </a:r>
          </a:p>
          <a:p>
            <a:pPr lvl="4"/>
            <a:r>
              <a:rPr lang="en-GB" altLang="nb-NO"/>
              <a:t>Fifth Outline Level</a:t>
            </a:r>
          </a:p>
          <a:p>
            <a:pPr lvl="4"/>
            <a:r>
              <a:rPr lang="en-GB" altLang="nb-NO"/>
              <a:t>Sixth Outline Level</a:t>
            </a:r>
          </a:p>
          <a:p>
            <a:pPr lvl="4"/>
            <a:r>
              <a:rPr lang="en-GB" altLang="nb-NO"/>
              <a:t>Seventh Outline Level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85D510A-2898-480A-ADAB-052881388B0D}"/>
              </a:ext>
            </a:extLst>
          </p:cNvPr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5225"/>
            <a:ext cx="2132013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</a:defRPr>
            </a:lvl1pPr>
          </a:lstStyle>
          <a:p>
            <a:endParaRPr lang="en-US" altLang="nb-NO"/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8E2E2E6F-6418-4F69-93BF-D69A2FFEB619}"/>
              </a:ext>
            </a:extLst>
          </p:cNvPr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5225"/>
            <a:ext cx="2894013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</a:defRPr>
            </a:lvl1pPr>
          </a:lstStyle>
          <a:p>
            <a:endParaRPr lang="en-US" altLang="nb-NO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161E2750-61A7-4426-9145-310CB43DA190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2132013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</a:defRPr>
            </a:lvl1pPr>
          </a:lstStyle>
          <a:p>
            <a:fld id="{BF08BC0C-6701-45F2-A4B1-3A09AC889B08}" type="slidenum">
              <a:rPr lang="en-US" altLang="nb-NO"/>
              <a:pPr/>
              <a:t>‹#›</a:t>
            </a:fld>
            <a:endParaRPr lang="en-US" altLang="nb-N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DejaVu Sans" charset="0"/>
        </a:defRPr>
      </a:lvl2pPr>
      <a:lvl3pPr marL="1143000" indent="-228600" algn="ctr" defTabSz="45720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DejaVu Sans" charset="0"/>
        </a:defRPr>
      </a:lvl3pPr>
      <a:lvl4pPr marL="1600200" indent="-228600" algn="ctr" defTabSz="45720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DejaVu Sans" charset="0"/>
        </a:defRPr>
      </a:lvl4pPr>
      <a:lvl5pPr marL="2057400" indent="-228600" algn="ctr" defTabSz="45720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DejaVu Sans" charset="0"/>
        </a:defRPr>
      </a:lvl5pPr>
      <a:lvl6pPr marL="2514600" indent="-228600" algn="ctr" defTabSz="45720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DejaVu Sans" charset="0"/>
        </a:defRPr>
      </a:lvl6pPr>
      <a:lvl7pPr marL="2971800" indent="-228600" algn="ctr" defTabSz="45720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DejaVu Sans" charset="0"/>
        </a:defRPr>
      </a:lvl7pPr>
      <a:lvl8pPr marL="3429000" indent="-228600" algn="ctr" defTabSz="45720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DejaVu Sans" charset="0"/>
        </a:defRPr>
      </a:lvl8pPr>
      <a:lvl9pPr marL="3886200" indent="-228600" algn="ctr" defTabSz="45720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cs typeface="DejaVu Sans" charset="0"/>
        </a:defRPr>
      </a:lvl9pPr>
    </p:titleStyle>
    <p:bodyStyle>
      <a:lvl1pPr marL="342900" indent="-342900" algn="l" defTabSz="457200" rtl="0" fontAlgn="base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>
            <a:extLst>
              <a:ext uri="{FF2B5EF4-FFF2-40B4-BE49-F238E27FC236}">
                <a16:creationId xmlns:a16="http://schemas.microsoft.com/office/drawing/2014/main" id="{9085F962-5683-4A1F-9B2C-BC1F5FB6D8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>
            <a:extLst>
              <a:ext uri="{FF2B5EF4-FFF2-40B4-BE49-F238E27FC236}">
                <a16:creationId xmlns:a16="http://schemas.microsoft.com/office/drawing/2014/main" id="{4B3F111E-02D5-478A-983D-0A39F88459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>
            <a:extLst>
              <a:ext uri="{FF2B5EF4-FFF2-40B4-BE49-F238E27FC236}">
                <a16:creationId xmlns:a16="http://schemas.microsoft.com/office/drawing/2014/main" id="{0DBFF4A1-F7AB-4271-A151-74EE43EF6D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>
            <a:extLst>
              <a:ext uri="{FF2B5EF4-FFF2-40B4-BE49-F238E27FC236}">
                <a16:creationId xmlns:a16="http://schemas.microsoft.com/office/drawing/2014/main" id="{DD4800C1-4604-467E-AD65-D9E6BB39A5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>
            <a:extLst>
              <a:ext uri="{FF2B5EF4-FFF2-40B4-BE49-F238E27FC236}">
                <a16:creationId xmlns:a16="http://schemas.microsoft.com/office/drawing/2014/main" id="{F9337B68-75E4-4400-8F80-BCE15588B3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>
            <a:extLst>
              <a:ext uri="{FF2B5EF4-FFF2-40B4-BE49-F238E27FC236}">
                <a16:creationId xmlns:a16="http://schemas.microsoft.com/office/drawing/2014/main" id="{68EE3D96-EC7B-4B59-82D8-DFC3A7E9C1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>
            <a:extLst>
              <a:ext uri="{FF2B5EF4-FFF2-40B4-BE49-F238E27FC236}">
                <a16:creationId xmlns:a16="http://schemas.microsoft.com/office/drawing/2014/main" id="{557F327C-718C-4AE0-961A-D163F11BEF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>
            <a:extLst>
              <a:ext uri="{FF2B5EF4-FFF2-40B4-BE49-F238E27FC236}">
                <a16:creationId xmlns:a16="http://schemas.microsoft.com/office/drawing/2014/main" id="{1041ECD3-1715-4802-AC1B-AFECF892B1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>
            <a:extLst>
              <a:ext uri="{FF2B5EF4-FFF2-40B4-BE49-F238E27FC236}">
                <a16:creationId xmlns:a16="http://schemas.microsoft.com/office/drawing/2014/main" id="{3FDE9AB5-3E04-4582-ACE7-96A52CE78B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>
            <a:extLst>
              <a:ext uri="{FF2B5EF4-FFF2-40B4-BE49-F238E27FC236}">
                <a16:creationId xmlns:a16="http://schemas.microsoft.com/office/drawing/2014/main" id="{C8264EFF-131D-4E42-B4F4-56E03BF093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>
            <a:extLst>
              <a:ext uri="{FF2B5EF4-FFF2-40B4-BE49-F238E27FC236}">
                <a16:creationId xmlns:a16="http://schemas.microsoft.com/office/drawing/2014/main" id="{A34935C1-5AB7-40DE-AAF3-F27EE7C15D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>
            <a:extLst>
              <a:ext uri="{FF2B5EF4-FFF2-40B4-BE49-F238E27FC236}">
                <a16:creationId xmlns:a16="http://schemas.microsoft.com/office/drawing/2014/main" id="{0722F37B-83B8-43B1-B820-682CEC81B1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>
            <a:extLst>
              <a:ext uri="{FF2B5EF4-FFF2-40B4-BE49-F238E27FC236}">
                <a16:creationId xmlns:a16="http://schemas.microsoft.com/office/drawing/2014/main" id="{2AA2D9BD-62E2-4C94-A2DA-10E4ABCE98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">
            <a:extLst>
              <a:ext uri="{FF2B5EF4-FFF2-40B4-BE49-F238E27FC236}">
                <a16:creationId xmlns:a16="http://schemas.microsoft.com/office/drawing/2014/main" id="{0CEEBE0B-5F00-4638-827D-EC0E1D32FC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>
            <a:extLst>
              <a:ext uri="{FF2B5EF4-FFF2-40B4-BE49-F238E27FC236}">
                <a16:creationId xmlns:a16="http://schemas.microsoft.com/office/drawing/2014/main" id="{2DD96FA6-3285-4815-9083-37F14C37CB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1">
            <a:extLst>
              <a:ext uri="{FF2B5EF4-FFF2-40B4-BE49-F238E27FC236}">
                <a16:creationId xmlns:a16="http://schemas.microsoft.com/office/drawing/2014/main" id="{2090BB70-C090-4598-830D-E15A7B017C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>
            <a:extLst>
              <a:ext uri="{FF2B5EF4-FFF2-40B4-BE49-F238E27FC236}">
                <a16:creationId xmlns:a16="http://schemas.microsoft.com/office/drawing/2014/main" id="{A6E592B2-3C8E-45B3-A5B8-5C5EE77608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>
            <a:extLst>
              <a:ext uri="{FF2B5EF4-FFF2-40B4-BE49-F238E27FC236}">
                <a16:creationId xmlns:a16="http://schemas.microsoft.com/office/drawing/2014/main" id="{11A018CB-C9BD-40FD-B98D-7387377CCD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>
            <a:extLst>
              <a:ext uri="{FF2B5EF4-FFF2-40B4-BE49-F238E27FC236}">
                <a16:creationId xmlns:a16="http://schemas.microsoft.com/office/drawing/2014/main" id="{DAD8CDDB-BF9A-45F0-B72D-A1B4AA31A5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>
            <a:extLst>
              <a:ext uri="{FF2B5EF4-FFF2-40B4-BE49-F238E27FC236}">
                <a16:creationId xmlns:a16="http://schemas.microsoft.com/office/drawing/2014/main" id="{71884ABC-2F39-4541-A646-5BC05606A7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>
            <a:extLst>
              <a:ext uri="{FF2B5EF4-FFF2-40B4-BE49-F238E27FC236}">
                <a16:creationId xmlns:a16="http://schemas.microsoft.com/office/drawing/2014/main" id="{7BCBF8EC-AB03-40E1-9A2E-61A0CA663C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>
            <a:extLst>
              <a:ext uri="{FF2B5EF4-FFF2-40B4-BE49-F238E27FC236}">
                <a16:creationId xmlns:a16="http://schemas.microsoft.com/office/drawing/2014/main" id="{8332108D-2ED2-4037-8BFC-C6A974B564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>
            <a:extLst>
              <a:ext uri="{FF2B5EF4-FFF2-40B4-BE49-F238E27FC236}">
                <a16:creationId xmlns:a16="http://schemas.microsoft.com/office/drawing/2014/main" id="{42B293F5-A15D-4F0A-83ED-81AC71E8A0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-tema">
  <a:themeElements>
    <a:clrScheme name="Office-tem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-tema">
      <a:majorFont>
        <a:latin typeface="Arial"/>
        <a:ea typeface=""/>
        <a:cs typeface="DejaVu Sans"/>
      </a:majorFont>
      <a:minorFont>
        <a:latin typeface="Arial"/>
        <a:ea typeface="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nb-NO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cs typeface="DejaVu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nb-NO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  <a:cs typeface="DejaVu Sans" charset="0"/>
          </a:defRPr>
        </a:defPPr>
      </a:lstStyle>
    </a:lnDef>
  </a:objectDefaults>
  <a:extraClrSchemeLst>
    <a:extraClrScheme>
      <a:clrScheme name="Office-tem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tema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-tema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tema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tem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tem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-tem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04062B219957942952D586E77B8D2BB" ma:contentTypeVersion="4" ma:contentTypeDescription="Opprett et nytt dokument." ma:contentTypeScope="" ma:versionID="d5ea5c6db85e507380d25d570a3c8408">
  <xsd:schema xmlns:xsd="http://www.w3.org/2001/XMLSchema" xmlns:xs="http://www.w3.org/2001/XMLSchema" xmlns:p="http://schemas.microsoft.com/office/2006/metadata/properties" xmlns:ns2="f670e70a-80f1-4728-8ed6-53557a3e644d" targetNamespace="http://schemas.microsoft.com/office/2006/metadata/properties" ma:root="true" ma:fieldsID="69e5053b3e8271ba99eaf2a4a4f354df" ns2:_="">
    <xsd:import namespace="f670e70a-80f1-4728-8ed6-53557a3e64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70e70a-80f1-4728-8ed6-53557a3e64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8B7D5DE-2A72-472C-BBE6-0E0308C81733}"/>
</file>

<file path=customXml/itemProps2.xml><?xml version="1.0" encoding="utf-8"?>
<ds:datastoreItem xmlns:ds="http://schemas.openxmlformats.org/officeDocument/2006/customXml" ds:itemID="{22FDD01D-BAF2-4766-BCB9-F33788394CD2}"/>
</file>

<file path=customXml/itemProps3.xml><?xml version="1.0" encoding="utf-8"?>
<ds:datastoreItem xmlns:ds="http://schemas.openxmlformats.org/officeDocument/2006/customXml" ds:itemID="{B9272F7C-B53F-4F99-B668-09295746DE98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</TotalTime>
  <Words>448</Words>
  <Application>Microsoft Office PowerPoint</Application>
  <PresentationFormat>Egendefinert</PresentationFormat>
  <Paragraphs>21</Paragraphs>
  <Slides>23</Slides>
  <Notes>23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Lysbildetitler</vt:lpstr>
      </vt:variant>
      <vt:variant>
        <vt:i4>23</vt:i4>
      </vt:variant>
    </vt:vector>
  </HeadingPairs>
  <TitlesOfParts>
    <vt:vector size="24" baseType="lpstr">
      <vt:lpstr>Office-tema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/>
  <cp:keywords/>
  <dc:description/>
  <cp:lastModifiedBy>Jorunn Bergo Aarvik</cp:lastModifiedBy>
  <cp:revision>6</cp:revision>
  <cp:lastPrinted>1601-01-01T00:00:00Z</cp:lastPrinted>
  <dcterms:created xsi:type="dcterms:W3CDTF">1601-01-01T00:00:00Z</dcterms:created>
  <dcterms:modified xsi:type="dcterms:W3CDTF">2018-12-07T10:19:37Z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ContentTypeId">
    <vt:lpwstr>0x010100704062B219957942952D586E77B8D2BB</vt:lpwstr>
  </property>
</Properties>
</file>