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3"/>
  </p:sldMasterIdLst>
  <p:notesMasterIdLst>
    <p:notesMasterId r:id="rId11"/>
  </p:notesMasterIdLst>
  <p:sldIdLst>
    <p:sldId id="256" r:id="rId4"/>
    <p:sldId id="257" r:id="rId5"/>
    <p:sldId id="266" r:id="rId6"/>
    <p:sldId id="258" r:id="rId7"/>
    <p:sldId id="259" r:id="rId8"/>
    <p:sldId id="267" r:id="rId9"/>
    <p:sldId id="268" r:id="rId10"/>
  </p:sldIdLst>
  <p:sldSz cx="13003213" cy="9752013"/>
  <p:notesSz cx="6858000" cy="9144000"/>
  <p:defaultTextStyle>
    <a:defPPr>
      <a:defRPr lang="en-GB"/>
    </a:defPPr>
    <a:lvl1pPr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1pPr>
    <a:lvl2pPr marL="742950" indent="-28575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2pPr>
    <a:lvl3pPr marL="11430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3pPr>
    <a:lvl4pPr marL="16002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4pPr>
    <a:lvl5pPr marL="2057400" indent="-228600" algn="l" defTabSz="457200" rtl="0" eaLnBrk="0" fontAlgn="base" hangingPunct="0">
      <a:spcBef>
        <a:spcPct val="0"/>
      </a:spcBef>
      <a:spcAft>
        <a:spcPct val="0"/>
      </a:spcAft>
      <a:defRPr kern="1200">
        <a:solidFill>
          <a:schemeClr val="bg1"/>
        </a:solidFill>
        <a:latin typeface="Arial" panose="020B0604020202020204" pitchFamily="34" charset="0"/>
        <a:ea typeface="+mn-ea"/>
        <a:cs typeface="DejaVu Sans" charset="0"/>
      </a:defRPr>
    </a:lvl5pPr>
    <a:lvl6pPr marL="2286000" algn="l" defTabSz="914400" rtl="0" eaLnBrk="1" latinLnBrk="0" hangingPunct="1">
      <a:defRPr kern="1200">
        <a:solidFill>
          <a:schemeClr val="bg1"/>
        </a:solidFill>
        <a:latin typeface="Arial" panose="020B0604020202020204" pitchFamily="34" charset="0"/>
        <a:ea typeface="+mn-ea"/>
        <a:cs typeface="DejaVu Sans" charset="0"/>
      </a:defRPr>
    </a:lvl6pPr>
    <a:lvl7pPr marL="2743200" algn="l" defTabSz="914400" rtl="0" eaLnBrk="1" latinLnBrk="0" hangingPunct="1">
      <a:defRPr kern="1200">
        <a:solidFill>
          <a:schemeClr val="bg1"/>
        </a:solidFill>
        <a:latin typeface="Arial" panose="020B0604020202020204" pitchFamily="34" charset="0"/>
        <a:ea typeface="+mn-ea"/>
        <a:cs typeface="DejaVu Sans" charset="0"/>
      </a:defRPr>
    </a:lvl7pPr>
    <a:lvl8pPr marL="3200400" algn="l" defTabSz="914400" rtl="0" eaLnBrk="1" latinLnBrk="0" hangingPunct="1">
      <a:defRPr kern="1200">
        <a:solidFill>
          <a:schemeClr val="bg1"/>
        </a:solidFill>
        <a:latin typeface="Arial" panose="020B0604020202020204" pitchFamily="34" charset="0"/>
        <a:ea typeface="+mn-ea"/>
        <a:cs typeface="DejaVu Sans" charset="0"/>
      </a:defRPr>
    </a:lvl8pPr>
    <a:lvl9pPr marL="3657600" algn="l" defTabSz="914400" rtl="0" eaLnBrk="1" latinLnBrk="0" hangingPunct="1">
      <a:defRPr kern="1200">
        <a:solidFill>
          <a:schemeClr val="bg1"/>
        </a:solidFill>
        <a:latin typeface="Arial" panose="020B0604020202020204" pitchFamily="34" charset="0"/>
        <a:ea typeface="+mn-ea"/>
        <a:cs typeface="DejaVu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6F2933-8455-A3C3-F13D-E8B77320B11E}" v="1" dt="2020-05-28T10:45:35.1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4" d="100"/>
          <a:sy n="44" d="100"/>
        </p:scale>
        <p:origin x="1388" y="52"/>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8B6F2933-8455-A3C3-F13D-E8B77320B11E}"/>
    <pc:docChg chg="modSld">
      <pc:chgData name="Jorunn Bergo Aarvik" userId="S::jaarvik@nlm.no::65fe6f9b-e160-4956-ba75-5945fd282e92" providerId="AD" clId="Web-{8B6F2933-8455-A3C3-F13D-E8B77320B11E}" dt="2020-05-28T10:46:45.603" v="82"/>
      <pc:docMkLst>
        <pc:docMk/>
      </pc:docMkLst>
      <pc:sldChg chg="modNotes">
        <pc:chgData name="Jorunn Bergo Aarvik" userId="S::jaarvik@nlm.no::65fe6f9b-e160-4956-ba75-5945fd282e92" providerId="AD" clId="Web-{8B6F2933-8455-A3C3-F13D-E8B77320B11E}" dt="2020-05-28T10:45:32.822" v="0"/>
        <pc:sldMkLst>
          <pc:docMk/>
          <pc:sldMk cId="0" sldId="259"/>
        </pc:sldMkLst>
      </pc:sldChg>
      <pc:sldChg chg="modNotes">
        <pc:chgData name="Jorunn Bergo Aarvik" userId="S::jaarvik@nlm.no::65fe6f9b-e160-4956-ba75-5945fd282e92" providerId="AD" clId="Web-{8B6F2933-8455-A3C3-F13D-E8B77320B11E}" dt="2020-05-28T10:46:45.603" v="82"/>
        <pc:sldMkLst>
          <pc:docMk/>
          <pc:sldMk cId="0" sldId="2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a:extLst>
              <a:ext uri="{FF2B5EF4-FFF2-40B4-BE49-F238E27FC236}">
                <a16:creationId xmlns:a16="http://schemas.microsoft.com/office/drawing/2014/main" id="{8E96DDC7-BE4B-4BAC-A7C1-CA44C3B4F624}"/>
              </a:ext>
            </a:extLst>
          </p:cNvPr>
          <p:cNvSpPr>
            <a:spLocks noGrp="1" noRot="1" noChangeAspect="1" noChangeArrowheads="1"/>
          </p:cNvSpPr>
          <p:nvPr>
            <p:ph type="sldImg"/>
          </p:nvPr>
        </p:nvSpPr>
        <p:spPr bwMode="auto">
          <a:xfrm>
            <a:off x="0" y="695325"/>
            <a:ext cx="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 name="Rectangle 2">
            <a:extLst>
              <a:ext uri="{FF2B5EF4-FFF2-40B4-BE49-F238E27FC236}">
                <a16:creationId xmlns:a16="http://schemas.microsoft.com/office/drawing/2014/main" id="{FE932D36-9EAA-4CBD-98BF-D75DC2F9497C}"/>
              </a:ext>
            </a:extLst>
          </p:cNvPr>
          <p:cNvSpPr>
            <a:spLocks noGrp="1" noChangeArrowheads="1"/>
          </p:cNvSpPr>
          <p:nvPr>
            <p:ph type="body"/>
          </p:nvPr>
        </p:nvSpPr>
        <p:spPr bwMode="auto">
          <a:xfrm>
            <a:off x="685800" y="4343400"/>
            <a:ext cx="5484813"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nb-NO" altLang="nb-NO" noProof="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6631BE93-2FA1-4727-B0FB-AE63734A7216}"/>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9" name="Rectangle 2">
            <a:extLst>
              <a:ext uri="{FF2B5EF4-FFF2-40B4-BE49-F238E27FC236}">
                <a16:creationId xmlns:a16="http://schemas.microsoft.com/office/drawing/2014/main" id="{B4BEE673-7DEC-4FAA-A938-76DD13A35496}"/>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Like ved den store elven Eufrat lå det for flere tusen år siden en svær og viktig handelsby. Byen het Ur. Menneskene der ba og ofret til avguder som de trodde kunne hjelpe dem. I denne byen bodde det en familie. Faren i familien bestemte seg en dag for å flytte langt av gårde oppover langs elven, til en by som het Harran. Han tok med seg sønnen sin, Abraham og kona hans Sara, pluss flere andre familiemedlemmer. De brukte flere uker på den lange turen.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3AD56DE7-6780-4473-BFC2-27FEE80B8C0E}"/>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7" name="Rectangle 2">
            <a:extLst>
              <a:ext uri="{FF2B5EF4-FFF2-40B4-BE49-F238E27FC236}">
                <a16:creationId xmlns:a16="http://schemas.microsoft.com/office/drawing/2014/main" id="{7C733B18-8144-4619-9877-20A0BD3CDD08}"/>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Like ved den store elven Eufrat lå det for flere tusen år siden en svær og viktig handelsby. Byen het Ur. Menneskene der ba og ofret til avguder som de trodde kunne hjelpe dem. I denne byen bodde det en familie. Faren i familien, Tarah, bestemte seg en dag for å flytte langt av gårde oppover langs elven, til en by som het Harran. Han tok med seg sønnen sin, Abraham og kona hans Sara, pluss flere andre familiemedlemmer. De brukte flere uker på den lange turen. Etter noen år døde Tarah der i Harran.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1">
            <a:extLst>
              <a:ext uri="{FF2B5EF4-FFF2-40B4-BE49-F238E27FC236}">
                <a16:creationId xmlns:a16="http://schemas.microsoft.com/office/drawing/2014/main" id="{844FE0CF-CCB0-49FF-BA92-56DE78B56B28}"/>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5" name="Rectangle 2">
            <a:extLst>
              <a:ext uri="{FF2B5EF4-FFF2-40B4-BE49-F238E27FC236}">
                <a16:creationId xmlns:a16="http://schemas.microsoft.com/office/drawing/2014/main" id="{4F3D7EAA-7FB3-4819-8795-BAEBABAF6891}"/>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Da fikk Abraham en beskjed fra Gud: «Dra bort fra landet ditt og fra slekten din og fra farshuset ditt til det landet som jeg skal vise deg! Jeg vil gjøre deg til et stort folk. Jeg vil velsigne deg og gjøre navnet ditt stort. Du skal bli til velsignelse. </a:t>
            </a:r>
          </a:p>
          <a:p>
            <a:r>
              <a:rPr lang="nb-NO" altLang="nb-NO"/>
              <a:t>Det var nok en rar beskjed å få for Abraham. Han var blitt en gammel mann. Han hadde slått seg til ro i Harran og hadde sikkert ingen andre planer for fremtiden enn å bo i ro og fred sammen med Sara resten av livet. Nå fikk han beskjed om å dra av gårde til et nytt land! Dessuten var det noe annet rart med beskjeden fra Gud: Gud sa at Abraham skulle få mange etterkommere. Sara og Abraham hadde ingen barn, og nå var de alt for gamle til å få noen! </a:t>
            </a:r>
          </a:p>
          <a:p>
            <a:endParaRPr lang="nb-NO" altLang="nb-N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1">
            <a:extLst>
              <a:ext uri="{FF2B5EF4-FFF2-40B4-BE49-F238E27FC236}">
                <a16:creationId xmlns:a16="http://schemas.microsoft.com/office/drawing/2014/main" id="{D168D1F5-F10A-419B-AB3F-F78EFDDADB8F}"/>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3" name="Rectangle 2">
            <a:extLst>
              <a:ext uri="{FF2B5EF4-FFF2-40B4-BE49-F238E27FC236}">
                <a16:creationId xmlns:a16="http://schemas.microsoft.com/office/drawing/2014/main" id="{55E7BF48-142B-41ED-84F0-3C4AA99AAB92}"/>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t>Men Abram gjorde slik Gud hadde sagt til ham. Han tok med seg kona si, Sara, og nevøen sin som het Lot. Dessuten tok de med seg tjenerne sine og alle dyrene sine. Abraham var 75 år og Sara var 65 da de la av gårde til det nye landet som Gud ville vise dem.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23D9455D-77D0-4100-B111-651308464B05}"/>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1" name="Rectangle 2">
            <a:extLst>
              <a:ext uri="{FF2B5EF4-FFF2-40B4-BE49-F238E27FC236}">
                <a16:creationId xmlns:a16="http://schemas.microsoft.com/office/drawing/2014/main" id="{F1111FB7-08EB-447C-B3BC-600467EBEB6A}"/>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dirty="0">
                <a:latin typeface="Times New Roman"/>
                <a:cs typeface="Times New Roman"/>
              </a:rPr>
              <a:t>De dro gjennom Kanaan-landet til de kom til den store eika ved byen </a:t>
            </a:r>
            <a:r>
              <a:rPr lang="nb-NO" altLang="nb-NO" dirty="0" err="1">
                <a:latin typeface="Times New Roman"/>
                <a:cs typeface="Times New Roman"/>
              </a:rPr>
              <a:t>Sikem</a:t>
            </a:r>
            <a:r>
              <a:rPr lang="nb-NO" altLang="nb-NO" dirty="0">
                <a:latin typeface="Times New Roman"/>
                <a:cs typeface="Times New Roman"/>
              </a:rPr>
              <a:t>. De som bodde i byen ble kalt kanaaneere. Der ved det store treet viste Gud seg for Abraham. Og der bygde Abram et alter for å be til Gud. Ennå hadde ikke Sara fått noe barn. Ennå hadde ikke løftet fra Gud blitt </a:t>
            </a:r>
            <a:r>
              <a:rPr lang="nb-NO" altLang="nb-NO" dirty="0" err="1">
                <a:latin typeface="Times New Roman"/>
                <a:cs typeface="Times New Roman"/>
              </a:rPr>
              <a:t>oppfyllt</a:t>
            </a:r>
            <a:r>
              <a:rPr lang="nb-NO" altLang="nb-NO" dirty="0">
                <a:latin typeface="Times New Roman"/>
                <a:cs typeface="Times New Roman"/>
              </a:rPr>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1">
            <a:extLst>
              <a:ext uri="{FF2B5EF4-FFF2-40B4-BE49-F238E27FC236}">
                <a16:creationId xmlns:a16="http://schemas.microsoft.com/office/drawing/2014/main" id="{16B55288-2AC0-412C-9F1A-D19C910FD97A}"/>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39" name="Rectangle 2">
            <a:extLst>
              <a:ext uri="{FF2B5EF4-FFF2-40B4-BE49-F238E27FC236}">
                <a16:creationId xmlns:a16="http://schemas.microsoft.com/office/drawing/2014/main" id="{B4A89F12-56FC-4C90-9729-312A3E0FF3F0}"/>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nb-NO" altLang="nb-NO">
                <a:latin typeface="Times New Roman"/>
                <a:cs typeface="Times New Roman"/>
              </a:rPr>
              <a:t>Abraham måtte vente mange år før Gud oppfylte løftet han hadde gitt. Det skal vi høre mer om i neste samling!</a:t>
            </a:r>
            <a:endParaRPr lang="nb-NO" altLang="nb-NO" dirty="0">
              <a:cs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0D0270F3-6EF7-4626-9D92-7BA6E8BD6AD3}"/>
              </a:ext>
            </a:extLst>
          </p:cNvPr>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7" name="Rectangle 2">
            <a:extLst>
              <a:ext uri="{FF2B5EF4-FFF2-40B4-BE49-F238E27FC236}">
                <a16:creationId xmlns:a16="http://schemas.microsoft.com/office/drawing/2014/main" id="{DC341B08-830A-4548-B9BE-E916292B7CD6}"/>
              </a:ext>
            </a:extLst>
          </p:cNvPr>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b-NO" alt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731AA08-CD7F-4F93-AE97-DFAF642E3945}"/>
              </a:ext>
            </a:extLst>
          </p:cNvPr>
          <p:cNvSpPr>
            <a:spLocks noGrp="1"/>
          </p:cNvSpPr>
          <p:nvPr>
            <p:ph type="ctrTitle"/>
          </p:nvPr>
        </p:nvSpPr>
        <p:spPr>
          <a:xfrm>
            <a:off x="1625600" y="1595438"/>
            <a:ext cx="9752013" cy="3395662"/>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724F8E09-C034-46EE-A886-96157F7B7F33}"/>
              </a:ext>
            </a:extLst>
          </p:cNvPr>
          <p:cNvSpPr>
            <a:spLocks noGrp="1"/>
          </p:cNvSpPr>
          <p:nvPr>
            <p:ph type="subTitle" idx="1"/>
          </p:nvPr>
        </p:nvSpPr>
        <p:spPr>
          <a:xfrm>
            <a:off x="1625600" y="5121275"/>
            <a:ext cx="9752013" cy="2355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3">
            <a:extLst>
              <a:ext uri="{FF2B5EF4-FFF2-40B4-BE49-F238E27FC236}">
                <a16:creationId xmlns:a16="http://schemas.microsoft.com/office/drawing/2014/main" id="{26D6EE87-2B38-4440-A3CF-2B82EA542EF9}"/>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2CEDF13A-1A81-4005-A2EE-9AADC15E4C8C}"/>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EBA07775-A431-40A5-8D27-CC129B94D005}"/>
              </a:ext>
            </a:extLst>
          </p:cNvPr>
          <p:cNvSpPr>
            <a:spLocks noGrp="1" noChangeArrowheads="1"/>
          </p:cNvSpPr>
          <p:nvPr>
            <p:ph type="sldNum" idx="12"/>
          </p:nvPr>
        </p:nvSpPr>
        <p:spPr>
          <a:ln/>
        </p:spPr>
        <p:txBody>
          <a:bodyPr/>
          <a:lstStyle>
            <a:lvl1pPr>
              <a:defRPr/>
            </a:lvl1pPr>
          </a:lstStyle>
          <a:p>
            <a:fld id="{78EF3E25-10DC-482D-A617-0A4577DFB82D}" type="slidenum">
              <a:rPr lang="en-US" altLang="nb-NO"/>
              <a:pPr/>
              <a:t>‹#›</a:t>
            </a:fld>
            <a:endParaRPr lang="en-US" altLang="nb-NO"/>
          </a:p>
        </p:txBody>
      </p:sp>
    </p:spTree>
    <p:extLst>
      <p:ext uri="{BB962C8B-B14F-4D97-AF65-F5344CB8AC3E}">
        <p14:creationId xmlns:p14="http://schemas.microsoft.com/office/powerpoint/2010/main" val="3269037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BC2DD31-4594-4683-B33D-7183C72EBE2A}"/>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F6FA66AE-9C79-4A66-B4E3-41C4A9218C9C}"/>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C1AF236D-D148-4F66-98E9-19C0967B11C2}"/>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77401E89-BF60-4836-BCD6-A9C3AA59C83F}"/>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FB37E77A-64CA-4753-AC42-9D7571A24A2B}"/>
              </a:ext>
            </a:extLst>
          </p:cNvPr>
          <p:cNvSpPr>
            <a:spLocks noGrp="1" noChangeArrowheads="1"/>
          </p:cNvSpPr>
          <p:nvPr>
            <p:ph type="sldNum" idx="12"/>
          </p:nvPr>
        </p:nvSpPr>
        <p:spPr>
          <a:ln/>
        </p:spPr>
        <p:txBody>
          <a:bodyPr/>
          <a:lstStyle>
            <a:lvl1pPr>
              <a:defRPr/>
            </a:lvl1pPr>
          </a:lstStyle>
          <a:p>
            <a:fld id="{18ADF0C7-5AE5-4EDD-9943-6C70DBBB431F}" type="slidenum">
              <a:rPr lang="en-US" altLang="nb-NO"/>
              <a:pPr/>
              <a:t>‹#›</a:t>
            </a:fld>
            <a:endParaRPr lang="en-US" altLang="nb-NO"/>
          </a:p>
        </p:txBody>
      </p:sp>
    </p:spTree>
    <p:extLst>
      <p:ext uri="{BB962C8B-B14F-4D97-AF65-F5344CB8AC3E}">
        <p14:creationId xmlns:p14="http://schemas.microsoft.com/office/powerpoint/2010/main" val="3496604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1BCC31AF-EE43-46E8-A687-F0938BC98983}"/>
              </a:ext>
            </a:extLst>
          </p:cNvPr>
          <p:cNvSpPr>
            <a:spLocks noGrp="1"/>
          </p:cNvSpPr>
          <p:nvPr>
            <p:ph type="title" orient="vert"/>
          </p:nvPr>
        </p:nvSpPr>
        <p:spPr>
          <a:xfrm>
            <a:off x="6629400" y="274638"/>
            <a:ext cx="2055813" cy="5849937"/>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8F3CCEA0-C415-4E36-A06F-0CD99161F23D}"/>
              </a:ext>
            </a:extLst>
          </p:cNvPr>
          <p:cNvSpPr>
            <a:spLocks noGrp="1"/>
          </p:cNvSpPr>
          <p:nvPr>
            <p:ph type="body" orient="vert" idx="1"/>
          </p:nvPr>
        </p:nvSpPr>
        <p:spPr>
          <a:xfrm>
            <a:off x="457200" y="274638"/>
            <a:ext cx="6019800" cy="5849937"/>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6EF80D37-09DB-401A-BA80-1B35644AD18D}"/>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62542EA3-7006-4B8A-B557-DDB6DE88430F}"/>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DC731F9F-72C3-49D8-AFAE-31B78DBAC8CC}"/>
              </a:ext>
            </a:extLst>
          </p:cNvPr>
          <p:cNvSpPr>
            <a:spLocks noGrp="1" noChangeArrowheads="1"/>
          </p:cNvSpPr>
          <p:nvPr>
            <p:ph type="sldNum" idx="12"/>
          </p:nvPr>
        </p:nvSpPr>
        <p:spPr>
          <a:ln/>
        </p:spPr>
        <p:txBody>
          <a:bodyPr/>
          <a:lstStyle>
            <a:lvl1pPr>
              <a:defRPr/>
            </a:lvl1pPr>
          </a:lstStyle>
          <a:p>
            <a:fld id="{24E38E83-CEE6-4597-8790-D4B17AFFEAF8}" type="slidenum">
              <a:rPr lang="en-US" altLang="nb-NO"/>
              <a:pPr/>
              <a:t>‹#›</a:t>
            </a:fld>
            <a:endParaRPr lang="en-US" altLang="nb-NO"/>
          </a:p>
        </p:txBody>
      </p:sp>
    </p:spTree>
    <p:extLst>
      <p:ext uri="{BB962C8B-B14F-4D97-AF65-F5344CB8AC3E}">
        <p14:creationId xmlns:p14="http://schemas.microsoft.com/office/powerpoint/2010/main" val="928644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A1C383F-9567-4F36-89E8-3CC1F55A0285}"/>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A2899E3C-8004-415D-85DD-170CC073268D}"/>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3">
            <a:extLst>
              <a:ext uri="{FF2B5EF4-FFF2-40B4-BE49-F238E27FC236}">
                <a16:creationId xmlns:a16="http://schemas.microsoft.com/office/drawing/2014/main" id="{92C10D40-BC14-4270-B1C7-02F9AF1A952F}"/>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B6B0F5FB-6A4A-4E3D-A9C7-346318061927}"/>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8EB3458A-174B-4D7B-9B3B-679BBE639E03}"/>
              </a:ext>
            </a:extLst>
          </p:cNvPr>
          <p:cNvSpPr>
            <a:spLocks noGrp="1" noChangeArrowheads="1"/>
          </p:cNvSpPr>
          <p:nvPr>
            <p:ph type="sldNum" idx="12"/>
          </p:nvPr>
        </p:nvSpPr>
        <p:spPr>
          <a:ln/>
        </p:spPr>
        <p:txBody>
          <a:bodyPr/>
          <a:lstStyle>
            <a:lvl1pPr>
              <a:defRPr/>
            </a:lvl1pPr>
          </a:lstStyle>
          <a:p>
            <a:fld id="{1688CDA9-1CD8-4E15-9AF9-0BA828B0719E}" type="slidenum">
              <a:rPr lang="en-US" altLang="nb-NO"/>
              <a:pPr/>
              <a:t>‹#›</a:t>
            </a:fld>
            <a:endParaRPr lang="en-US" altLang="nb-NO"/>
          </a:p>
        </p:txBody>
      </p:sp>
    </p:spTree>
    <p:extLst>
      <p:ext uri="{BB962C8B-B14F-4D97-AF65-F5344CB8AC3E}">
        <p14:creationId xmlns:p14="http://schemas.microsoft.com/office/powerpoint/2010/main" val="1498750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520FE10-3E03-4836-8AC7-9D09F6F456F5}"/>
              </a:ext>
            </a:extLst>
          </p:cNvPr>
          <p:cNvSpPr>
            <a:spLocks noGrp="1"/>
          </p:cNvSpPr>
          <p:nvPr>
            <p:ph type="title"/>
          </p:nvPr>
        </p:nvSpPr>
        <p:spPr>
          <a:xfrm>
            <a:off x="887413" y="2430463"/>
            <a:ext cx="11215687" cy="4057650"/>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88E94C5F-8DBE-48F4-BA1D-0D0C9F0B9D0A}"/>
              </a:ext>
            </a:extLst>
          </p:cNvPr>
          <p:cNvSpPr>
            <a:spLocks noGrp="1"/>
          </p:cNvSpPr>
          <p:nvPr>
            <p:ph type="body" idx="1"/>
          </p:nvPr>
        </p:nvSpPr>
        <p:spPr>
          <a:xfrm>
            <a:off x="887413" y="6526213"/>
            <a:ext cx="11215687"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Klikk for å redigere tekststiler i malen</a:t>
            </a:r>
          </a:p>
        </p:txBody>
      </p:sp>
      <p:sp>
        <p:nvSpPr>
          <p:cNvPr id="4" name="Rectangle 3">
            <a:extLst>
              <a:ext uri="{FF2B5EF4-FFF2-40B4-BE49-F238E27FC236}">
                <a16:creationId xmlns:a16="http://schemas.microsoft.com/office/drawing/2014/main" id="{D85AB526-9F4F-4BBD-A961-9573823E0E54}"/>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5" name="Rectangle 4">
            <a:extLst>
              <a:ext uri="{FF2B5EF4-FFF2-40B4-BE49-F238E27FC236}">
                <a16:creationId xmlns:a16="http://schemas.microsoft.com/office/drawing/2014/main" id="{7CBE9DE4-2658-46C2-AEAD-8A5EDABA9165}"/>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C9FB5A99-6746-4106-8CE2-407C5C5682AB}"/>
              </a:ext>
            </a:extLst>
          </p:cNvPr>
          <p:cNvSpPr>
            <a:spLocks noGrp="1" noChangeArrowheads="1"/>
          </p:cNvSpPr>
          <p:nvPr>
            <p:ph type="sldNum" idx="12"/>
          </p:nvPr>
        </p:nvSpPr>
        <p:spPr>
          <a:ln/>
        </p:spPr>
        <p:txBody>
          <a:bodyPr/>
          <a:lstStyle>
            <a:lvl1pPr>
              <a:defRPr/>
            </a:lvl1pPr>
          </a:lstStyle>
          <a:p>
            <a:fld id="{DEDA9A65-5179-4EAC-BC94-6D1DAD5C133B}" type="slidenum">
              <a:rPr lang="en-US" altLang="nb-NO"/>
              <a:pPr/>
              <a:t>‹#›</a:t>
            </a:fld>
            <a:endParaRPr lang="en-US" altLang="nb-NO"/>
          </a:p>
        </p:txBody>
      </p:sp>
    </p:spTree>
    <p:extLst>
      <p:ext uri="{BB962C8B-B14F-4D97-AF65-F5344CB8AC3E}">
        <p14:creationId xmlns:p14="http://schemas.microsoft.com/office/powerpoint/2010/main" val="2962034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828B48F-D86C-421B-BB3F-091CC1AD4099}"/>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FA8B8EB0-CB89-4247-9913-955C7DB40820}"/>
              </a:ext>
            </a:extLst>
          </p:cNvPr>
          <p:cNvSpPr>
            <a:spLocks noGrp="1"/>
          </p:cNvSpPr>
          <p:nvPr>
            <p:ph sz="half" idx="1"/>
          </p:nvPr>
        </p:nvSpPr>
        <p:spPr>
          <a:xfrm>
            <a:off x="457200" y="1600200"/>
            <a:ext cx="4037013" cy="45243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F7EE56E7-B37D-4F78-984B-E3D83CF26404}"/>
              </a:ext>
            </a:extLst>
          </p:cNvPr>
          <p:cNvSpPr>
            <a:spLocks noGrp="1"/>
          </p:cNvSpPr>
          <p:nvPr>
            <p:ph sz="half" idx="2"/>
          </p:nvPr>
        </p:nvSpPr>
        <p:spPr>
          <a:xfrm>
            <a:off x="4646613" y="1600200"/>
            <a:ext cx="4038600" cy="45243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3">
            <a:extLst>
              <a:ext uri="{FF2B5EF4-FFF2-40B4-BE49-F238E27FC236}">
                <a16:creationId xmlns:a16="http://schemas.microsoft.com/office/drawing/2014/main" id="{FAF9703B-6264-4AF0-BEAB-B832ECD2FAA3}"/>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9D3932E5-0528-4A2D-9D34-66EC7E07E044}"/>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A60CCE5F-91DF-4BAD-82C1-93359A11AA10}"/>
              </a:ext>
            </a:extLst>
          </p:cNvPr>
          <p:cNvSpPr>
            <a:spLocks noGrp="1" noChangeArrowheads="1"/>
          </p:cNvSpPr>
          <p:nvPr>
            <p:ph type="sldNum" idx="12"/>
          </p:nvPr>
        </p:nvSpPr>
        <p:spPr>
          <a:ln/>
        </p:spPr>
        <p:txBody>
          <a:bodyPr/>
          <a:lstStyle>
            <a:lvl1pPr>
              <a:defRPr/>
            </a:lvl1pPr>
          </a:lstStyle>
          <a:p>
            <a:fld id="{7B93AFC5-6646-4667-864C-1D6986D49C05}" type="slidenum">
              <a:rPr lang="en-US" altLang="nb-NO"/>
              <a:pPr/>
              <a:t>‹#›</a:t>
            </a:fld>
            <a:endParaRPr lang="en-US" altLang="nb-NO"/>
          </a:p>
        </p:txBody>
      </p:sp>
    </p:spTree>
    <p:extLst>
      <p:ext uri="{BB962C8B-B14F-4D97-AF65-F5344CB8AC3E}">
        <p14:creationId xmlns:p14="http://schemas.microsoft.com/office/powerpoint/2010/main" val="2137890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7BA9597-EB36-44C2-8F66-D11205598794}"/>
              </a:ext>
            </a:extLst>
          </p:cNvPr>
          <p:cNvSpPr>
            <a:spLocks noGrp="1"/>
          </p:cNvSpPr>
          <p:nvPr>
            <p:ph type="title"/>
          </p:nvPr>
        </p:nvSpPr>
        <p:spPr>
          <a:xfrm>
            <a:off x="895350" y="519113"/>
            <a:ext cx="11215688" cy="1884362"/>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E9CEB7B1-52C5-484B-A887-D78A2CA669BC}"/>
              </a:ext>
            </a:extLst>
          </p:cNvPr>
          <p:cNvSpPr>
            <a:spLocks noGrp="1"/>
          </p:cNvSpPr>
          <p:nvPr>
            <p:ph type="body" idx="1"/>
          </p:nvPr>
        </p:nvSpPr>
        <p:spPr>
          <a:xfrm>
            <a:off x="895350" y="2390775"/>
            <a:ext cx="5500688"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58F9E8CB-9A04-497D-8196-0A3D4319AEDB}"/>
              </a:ext>
            </a:extLst>
          </p:cNvPr>
          <p:cNvSpPr>
            <a:spLocks noGrp="1"/>
          </p:cNvSpPr>
          <p:nvPr>
            <p:ph sz="half" idx="2"/>
          </p:nvPr>
        </p:nvSpPr>
        <p:spPr>
          <a:xfrm>
            <a:off x="895350" y="3562350"/>
            <a:ext cx="5500688" cy="523875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DAE05D1A-D3B8-46D4-B42C-94F76FC4E24C}"/>
              </a:ext>
            </a:extLst>
          </p:cNvPr>
          <p:cNvSpPr>
            <a:spLocks noGrp="1"/>
          </p:cNvSpPr>
          <p:nvPr>
            <p:ph type="body" sz="quarter" idx="3"/>
          </p:nvPr>
        </p:nvSpPr>
        <p:spPr>
          <a:xfrm>
            <a:off x="6583363" y="2390775"/>
            <a:ext cx="55276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B5ED43D9-4E53-4862-ADA0-51A1D97312C7}"/>
              </a:ext>
            </a:extLst>
          </p:cNvPr>
          <p:cNvSpPr>
            <a:spLocks noGrp="1"/>
          </p:cNvSpPr>
          <p:nvPr>
            <p:ph sz="quarter" idx="4"/>
          </p:nvPr>
        </p:nvSpPr>
        <p:spPr>
          <a:xfrm>
            <a:off x="6583363" y="3562350"/>
            <a:ext cx="5527675" cy="523875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3">
            <a:extLst>
              <a:ext uri="{FF2B5EF4-FFF2-40B4-BE49-F238E27FC236}">
                <a16:creationId xmlns:a16="http://schemas.microsoft.com/office/drawing/2014/main" id="{5F6D6F9C-DD54-4D56-B8BA-65B1B81B9E3C}"/>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8" name="Rectangle 4">
            <a:extLst>
              <a:ext uri="{FF2B5EF4-FFF2-40B4-BE49-F238E27FC236}">
                <a16:creationId xmlns:a16="http://schemas.microsoft.com/office/drawing/2014/main" id="{ACAFF618-5E7B-4BAD-ADDF-1104969DE018}"/>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9" name="Rectangle 5">
            <a:extLst>
              <a:ext uri="{FF2B5EF4-FFF2-40B4-BE49-F238E27FC236}">
                <a16:creationId xmlns:a16="http://schemas.microsoft.com/office/drawing/2014/main" id="{289D79B7-5E27-41D0-808A-7818C9C26441}"/>
              </a:ext>
            </a:extLst>
          </p:cNvPr>
          <p:cNvSpPr>
            <a:spLocks noGrp="1" noChangeArrowheads="1"/>
          </p:cNvSpPr>
          <p:nvPr>
            <p:ph type="sldNum" idx="12"/>
          </p:nvPr>
        </p:nvSpPr>
        <p:spPr>
          <a:ln/>
        </p:spPr>
        <p:txBody>
          <a:bodyPr/>
          <a:lstStyle>
            <a:lvl1pPr>
              <a:defRPr/>
            </a:lvl1pPr>
          </a:lstStyle>
          <a:p>
            <a:fld id="{54117E6F-8E7E-40F2-836B-641CB9AE3035}" type="slidenum">
              <a:rPr lang="en-US" altLang="nb-NO"/>
              <a:pPr/>
              <a:t>‹#›</a:t>
            </a:fld>
            <a:endParaRPr lang="en-US" altLang="nb-NO"/>
          </a:p>
        </p:txBody>
      </p:sp>
    </p:spTree>
    <p:extLst>
      <p:ext uri="{BB962C8B-B14F-4D97-AF65-F5344CB8AC3E}">
        <p14:creationId xmlns:p14="http://schemas.microsoft.com/office/powerpoint/2010/main" val="2910072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E324210-06E9-4B53-8138-AF51AFF43E9E}"/>
              </a:ext>
            </a:extLst>
          </p:cNvPr>
          <p:cNvSpPr>
            <a:spLocks noGrp="1"/>
          </p:cNvSpPr>
          <p:nvPr>
            <p:ph type="title"/>
          </p:nvPr>
        </p:nvSpPr>
        <p:spPr/>
        <p:txBody>
          <a:bodyPr/>
          <a:lstStyle/>
          <a:p>
            <a:r>
              <a:rPr lang="nb-NO"/>
              <a:t>Klikk for å redigere tittelstil</a:t>
            </a:r>
          </a:p>
        </p:txBody>
      </p:sp>
      <p:sp>
        <p:nvSpPr>
          <p:cNvPr id="3" name="Rectangle 3">
            <a:extLst>
              <a:ext uri="{FF2B5EF4-FFF2-40B4-BE49-F238E27FC236}">
                <a16:creationId xmlns:a16="http://schemas.microsoft.com/office/drawing/2014/main" id="{DBAB0D27-933B-440A-ADC4-7ADBDD3AA0EB}"/>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4" name="Rectangle 4">
            <a:extLst>
              <a:ext uri="{FF2B5EF4-FFF2-40B4-BE49-F238E27FC236}">
                <a16:creationId xmlns:a16="http://schemas.microsoft.com/office/drawing/2014/main" id="{8C4A065D-D80F-4A05-B420-63AD4C218A50}"/>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1EDD9959-96D2-470B-BF4B-84BF9E13F82C}"/>
              </a:ext>
            </a:extLst>
          </p:cNvPr>
          <p:cNvSpPr>
            <a:spLocks noGrp="1" noChangeArrowheads="1"/>
          </p:cNvSpPr>
          <p:nvPr>
            <p:ph type="sldNum" idx="12"/>
          </p:nvPr>
        </p:nvSpPr>
        <p:spPr>
          <a:ln/>
        </p:spPr>
        <p:txBody>
          <a:bodyPr/>
          <a:lstStyle>
            <a:lvl1pPr>
              <a:defRPr/>
            </a:lvl1pPr>
          </a:lstStyle>
          <a:p>
            <a:fld id="{762CEEA5-B630-4E6B-9AB9-137DB51DD537}" type="slidenum">
              <a:rPr lang="en-US" altLang="nb-NO"/>
              <a:pPr/>
              <a:t>‹#›</a:t>
            </a:fld>
            <a:endParaRPr lang="en-US" altLang="nb-NO"/>
          </a:p>
        </p:txBody>
      </p:sp>
    </p:spTree>
    <p:extLst>
      <p:ext uri="{BB962C8B-B14F-4D97-AF65-F5344CB8AC3E}">
        <p14:creationId xmlns:p14="http://schemas.microsoft.com/office/powerpoint/2010/main" val="1670513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A07C99F4-11A1-4CE5-8411-34DC0F4769CE}"/>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3" name="Rectangle 4">
            <a:extLst>
              <a:ext uri="{FF2B5EF4-FFF2-40B4-BE49-F238E27FC236}">
                <a16:creationId xmlns:a16="http://schemas.microsoft.com/office/drawing/2014/main" id="{42515A68-315B-42FB-96CD-D531A95B08DE}"/>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B336D88A-4289-4B54-95E5-F5B1F68E0D2E}"/>
              </a:ext>
            </a:extLst>
          </p:cNvPr>
          <p:cNvSpPr>
            <a:spLocks noGrp="1" noChangeArrowheads="1"/>
          </p:cNvSpPr>
          <p:nvPr>
            <p:ph type="sldNum" idx="12"/>
          </p:nvPr>
        </p:nvSpPr>
        <p:spPr>
          <a:ln/>
        </p:spPr>
        <p:txBody>
          <a:bodyPr/>
          <a:lstStyle>
            <a:lvl1pPr>
              <a:defRPr/>
            </a:lvl1pPr>
          </a:lstStyle>
          <a:p>
            <a:fld id="{385D496D-C230-40CC-A64A-82333C9C4029}" type="slidenum">
              <a:rPr lang="en-US" altLang="nb-NO"/>
              <a:pPr/>
              <a:t>‹#›</a:t>
            </a:fld>
            <a:endParaRPr lang="en-US" altLang="nb-NO"/>
          </a:p>
        </p:txBody>
      </p:sp>
    </p:spTree>
    <p:extLst>
      <p:ext uri="{BB962C8B-B14F-4D97-AF65-F5344CB8AC3E}">
        <p14:creationId xmlns:p14="http://schemas.microsoft.com/office/powerpoint/2010/main" val="3856249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94A974F-6A44-4100-A4F8-973173601C51}"/>
              </a:ext>
            </a:extLst>
          </p:cNvPr>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4C9C5845-B579-4344-9088-FFEF49831F16}"/>
              </a:ext>
            </a:extLst>
          </p:cNvPr>
          <p:cNvSpPr>
            <a:spLocks noGrp="1"/>
          </p:cNvSpPr>
          <p:nvPr>
            <p:ph idx="1"/>
          </p:nvPr>
        </p:nvSpPr>
        <p:spPr>
          <a:xfrm>
            <a:off x="5527675" y="1403350"/>
            <a:ext cx="6583363"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72ADD45E-D242-439C-A0A7-6ED1B34E22C9}"/>
              </a:ext>
            </a:extLst>
          </p:cNvPr>
          <p:cNvSpPr>
            <a:spLocks noGrp="1"/>
          </p:cNvSpPr>
          <p:nvPr>
            <p:ph type="body" sz="half" idx="2"/>
          </p:nvPr>
        </p:nvSpPr>
        <p:spPr>
          <a:xfrm>
            <a:off x="895350" y="2925763"/>
            <a:ext cx="4194175" cy="54197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3">
            <a:extLst>
              <a:ext uri="{FF2B5EF4-FFF2-40B4-BE49-F238E27FC236}">
                <a16:creationId xmlns:a16="http://schemas.microsoft.com/office/drawing/2014/main" id="{D06F03D6-70B2-4419-9101-3EB6FE01D0B0}"/>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53556C34-B976-45BE-B6EF-02B08B5A3F76}"/>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3055092F-A335-4152-81C5-39A9365F81A6}"/>
              </a:ext>
            </a:extLst>
          </p:cNvPr>
          <p:cNvSpPr>
            <a:spLocks noGrp="1" noChangeArrowheads="1"/>
          </p:cNvSpPr>
          <p:nvPr>
            <p:ph type="sldNum" idx="12"/>
          </p:nvPr>
        </p:nvSpPr>
        <p:spPr>
          <a:ln/>
        </p:spPr>
        <p:txBody>
          <a:bodyPr/>
          <a:lstStyle>
            <a:lvl1pPr>
              <a:defRPr/>
            </a:lvl1pPr>
          </a:lstStyle>
          <a:p>
            <a:fld id="{1AE56AB1-ED21-4B71-BBF9-D3AED2C227E7}" type="slidenum">
              <a:rPr lang="en-US" altLang="nb-NO"/>
              <a:pPr/>
              <a:t>‹#›</a:t>
            </a:fld>
            <a:endParaRPr lang="en-US" altLang="nb-NO"/>
          </a:p>
        </p:txBody>
      </p:sp>
    </p:spTree>
    <p:extLst>
      <p:ext uri="{BB962C8B-B14F-4D97-AF65-F5344CB8AC3E}">
        <p14:creationId xmlns:p14="http://schemas.microsoft.com/office/powerpoint/2010/main" val="1807917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2AB6C52-B671-407D-900D-919D82CAB921}"/>
              </a:ext>
            </a:extLst>
          </p:cNvPr>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5AB26D4D-99D4-4861-84EA-D224AC9D1CAB}"/>
              </a:ext>
            </a:extLst>
          </p:cNvPr>
          <p:cNvSpPr>
            <a:spLocks noGrp="1"/>
          </p:cNvSpPr>
          <p:nvPr>
            <p:ph type="pic" idx="1"/>
          </p:nvPr>
        </p:nvSpPr>
        <p:spPr>
          <a:xfrm>
            <a:off x="5527675" y="1403350"/>
            <a:ext cx="6583363"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a:extLst>
              <a:ext uri="{FF2B5EF4-FFF2-40B4-BE49-F238E27FC236}">
                <a16:creationId xmlns:a16="http://schemas.microsoft.com/office/drawing/2014/main" id="{F2558408-B17B-41D8-81E5-F8DF7FB78D7F}"/>
              </a:ext>
            </a:extLst>
          </p:cNvPr>
          <p:cNvSpPr>
            <a:spLocks noGrp="1"/>
          </p:cNvSpPr>
          <p:nvPr>
            <p:ph type="body" sz="half" idx="2"/>
          </p:nvPr>
        </p:nvSpPr>
        <p:spPr>
          <a:xfrm>
            <a:off x="895350" y="2925763"/>
            <a:ext cx="4194175" cy="54197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3">
            <a:extLst>
              <a:ext uri="{FF2B5EF4-FFF2-40B4-BE49-F238E27FC236}">
                <a16:creationId xmlns:a16="http://schemas.microsoft.com/office/drawing/2014/main" id="{CB6B9D57-88B4-4795-A637-8E55C2E02581}"/>
              </a:ext>
            </a:extLst>
          </p:cNvPr>
          <p:cNvSpPr>
            <a:spLocks noGrp="1" noChangeArrowheads="1"/>
          </p:cNvSpPr>
          <p:nvPr>
            <p:ph type="dt" idx="10"/>
          </p:nvPr>
        </p:nvSpPr>
        <p:spPr>
          <a:ln/>
        </p:spPr>
        <p:txBody>
          <a:bodyPr/>
          <a:lstStyle>
            <a:lvl1pPr>
              <a:defRPr/>
            </a:lvl1pPr>
          </a:lstStyle>
          <a:p>
            <a:pPr>
              <a:defRPr/>
            </a:pPr>
            <a:endParaRPr lang="en-US" altLang="nb-NO"/>
          </a:p>
        </p:txBody>
      </p:sp>
      <p:sp>
        <p:nvSpPr>
          <p:cNvPr id="6" name="Rectangle 4">
            <a:extLst>
              <a:ext uri="{FF2B5EF4-FFF2-40B4-BE49-F238E27FC236}">
                <a16:creationId xmlns:a16="http://schemas.microsoft.com/office/drawing/2014/main" id="{239FC411-AB3E-4F88-B6FA-4C19B49E2E4A}"/>
              </a:ext>
            </a:extLst>
          </p:cNvPr>
          <p:cNvSpPr>
            <a:spLocks noGrp="1" noChangeArrowheads="1"/>
          </p:cNvSpPr>
          <p:nvPr>
            <p:ph type="ftr" idx="11"/>
          </p:nvPr>
        </p:nvSpPr>
        <p:spPr>
          <a:ln/>
        </p:spPr>
        <p:txBody>
          <a:bodyPr/>
          <a:lstStyle>
            <a:lvl1pPr>
              <a:defRPr/>
            </a:lvl1pPr>
          </a:lstStyle>
          <a:p>
            <a:pPr>
              <a:defRPr/>
            </a:pPr>
            <a:endParaRPr lang="en-US" altLang="nb-NO"/>
          </a:p>
        </p:txBody>
      </p:sp>
      <p:sp>
        <p:nvSpPr>
          <p:cNvPr id="7" name="Rectangle 5">
            <a:extLst>
              <a:ext uri="{FF2B5EF4-FFF2-40B4-BE49-F238E27FC236}">
                <a16:creationId xmlns:a16="http://schemas.microsoft.com/office/drawing/2014/main" id="{C5F00BE0-46BA-4ADA-B23E-4A5440D0C100}"/>
              </a:ext>
            </a:extLst>
          </p:cNvPr>
          <p:cNvSpPr>
            <a:spLocks noGrp="1" noChangeArrowheads="1"/>
          </p:cNvSpPr>
          <p:nvPr>
            <p:ph type="sldNum" idx="12"/>
          </p:nvPr>
        </p:nvSpPr>
        <p:spPr>
          <a:ln/>
        </p:spPr>
        <p:txBody>
          <a:bodyPr/>
          <a:lstStyle>
            <a:lvl1pPr>
              <a:defRPr/>
            </a:lvl1pPr>
          </a:lstStyle>
          <a:p>
            <a:fld id="{B5A43053-52AC-4EB9-8F14-DD6055BBAC78}" type="slidenum">
              <a:rPr lang="en-US" altLang="nb-NO"/>
              <a:pPr/>
              <a:t>‹#›</a:t>
            </a:fld>
            <a:endParaRPr lang="en-US" altLang="nb-NO"/>
          </a:p>
        </p:txBody>
      </p:sp>
    </p:spTree>
    <p:extLst>
      <p:ext uri="{BB962C8B-B14F-4D97-AF65-F5344CB8AC3E}">
        <p14:creationId xmlns:p14="http://schemas.microsoft.com/office/powerpoint/2010/main" val="3911025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20137D3F-A918-4732-8C60-6BA11D66EA12}"/>
              </a:ext>
            </a:extLst>
          </p:cNvPr>
          <p:cNvSpPr>
            <a:spLocks noGrp="1" noChangeArrowheads="1"/>
          </p:cNvSpPr>
          <p:nvPr>
            <p:ph type="title"/>
          </p:nvPr>
        </p:nvSpPr>
        <p:spPr bwMode="auto">
          <a:xfrm>
            <a:off x="457200" y="274638"/>
            <a:ext cx="82280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nb-NO"/>
              <a:t>Click to edit the title text format</a:t>
            </a:r>
          </a:p>
        </p:txBody>
      </p:sp>
      <p:sp>
        <p:nvSpPr>
          <p:cNvPr id="1027" name="Rectangle 2">
            <a:extLst>
              <a:ext uri="{FF2B5EF4-FFF2-40B4-BE49-F238E27FC236}">
                <a16:creationId xmlns:a16="http://schemas.microsoft.com/office/drawing/2014/main" id="{877CC5C2-3C9E-465E-9C0A-CEA55D379B4B}"/>
              </a:ext>
            </a:extLst>
          </p:cNvPr>
          <p:cNvSpPr>
            <a:spLocks noGrp="1" noChangeArrowheads="1"/>
          </p:cNvSpPr>
          <p:nvPr>
            <p:ph type="body" idx="1"/>
          </p:nvPr>
        </p:nvSpPr>
        <p:spPr bwMode="auto">
          <a:xfrm>
            <a:off x="457200" y="1600200"/>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nb-NO"/>
              <a:t>Click to edit the outline text format</a:t>
            </a:r>
          </a:p>
          <a:p>
            <a:pPr lvl="1"/>
            <a:r>
              <a:rPr lang="en-GB" altLang="nb-NO"/>
              <a:t>Second Outline Level</a:t>
            </a:r>
          </a:p>
          <a:p>
            <a:pPr lvl="2"/>
            <a:r>
              <a:rPr lang="en-GB" altLang="nb-NO"/>
              <a:t>Third Outline Level</a:t>
            </a:r>
          </a:p>
          <a:p>
            <a:pPr lvl="3"/>
            <a:r>
              <a:rPr lang="en-GB" altLang="nb-NO"/>
              <a:t>Fourth Outline Level</a:t>
            </a:r>
          </a:p>
          <a:p>
            <a:pPr lvl="4"/>
            <a:r>
              <a:rPr lang="en-GB" altLang="nb-NO"/>
              <a:t>Fifth Outline Level</a:t>
            </a:r>
          </a:p>
          <a:p>
            <a:pPr lvl="4"/>
            <a:r>
              <a:rPr lang="en-GB" altLang="nb-NO"/>
              <a:t>Sixth Outline Level</a:t>
            </a:r>
          </a:p>
          <a:p>
            <a:pPr lvl="4"/>
            <a:r>
              <a:rPr lang="en-GB" altLang="nb-NO"/>
              <a:t>Seventh Outline Level</a:t>
            </a:r>
          </a:p>
        </p:txBody>
      </p:sp>
      <p:sp>
        <p:nvSpPr>
          <p:cNvPr id="2" name="Rectangle 3">
            <a:extLst>
              <a:ext uri="{FF2B5EF4-FFF2-40B4-BE49-F238E27FC236}">
                <a16:creationId xmlns:a16="http://schemas.microsoft.com/office/drawing/2014/main" id="{FE6132F6-74DB-4552-B410-6013F7FF52C0}"/>
              </a:ext>
            </a:extLst>
          </p:cNvPr>
          <p:cNvSpPr>
            <a:spLocks noGrp="1" noChangeArrowheads="1"/>
          </p:cNvSpPr>
          <p:nvPr>
            <p:ph type="dt"/>
          </p:nvPr>
        </p:nvSpPr>
        <p:spPr bwMode="auto">
          <a:xfrm>
            <a:off x="457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US" altLang="nb-NO"/>
          </a:p>
        </p:txBody>
      </p:sp>
      <p:sp>
        <p:nvSpPr>
          <p:cNvPr id="1028" name="Rectangle 4">
            <a:extLst>
              <a:ext uri="{FF2B5EF4-FFF2-40B4-BE49-F238E27FC236}">
                <a16:creationId xmlns:a16="http://schemas.microsoft.com/office/drawing/2014/main" id="{8A239506-15DB-4543-898F-74B8FCEBE8A6}"/>
              </a:ext>
            </a:extLst>
          </p:cNvPr>
          <p:cNvSpPr>
            <a:spLocks noGrp="1" noChangeArrowheads="1"/>
          </p:cNvSpPr>
          <p:nvPr>
            <p:ph type="ftr"/>
          </p:nvPr>
        </p:nvSpPr>
        <p:spPr bwMode="auto">
          <a:xfrm>
            <a:off x="3124200" y="6245225"/>
            <a:ext cx="2894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US" altLang="nb-NO"/>
          </a:p>
        </p:txBody>
      </p:sp>
      <p:sp>
        <p:nvSpPr>
          <p:cNvPr id="1029" name="Rectangle 5">
            <a:extLst>
              <a:ext uri="{FF2B5EF4-FFF2-40B4-BE49-F238E27FC236}">
                <a16:creationId xmlns:a16="http://schemas.microsoft.com/office/drawing/2014/main" id="{CBE44AE0-4EBF-42FB-A4DC-EE7A5A1CD6D5}"/>
              </a:ext>
            </a:extLst>
          </p:cNvPr>
          <p:cNvSpPr>
            <a:spLocks noGrp="1" noChangeArrowheads="1"/>
          </p:cNvSpPr>
          <p:nvPr>
            <p:ph type="sldNum"/>
          </p:nvPr>
        </p:nvSpPr>
        <p:spPr bwMode="auto">
          <a:xfrm>
            <a:off x="6553200" y="6245225"/>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fld id="{83610C59-9955-461B-98F0-B6E8FB9E585B}" type="slidenum">
              <a:rPr lang="en-US" altLang="nb-NO"/>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5pPr>
      <a:lvl6pPr marL="25146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6pPr>
      <a:lvl7pPr marL="29718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7pPr>
      <a:lvl8pPr marL="34290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8pPr>
      <a:lvl9pPr marL="3886200" indent="-228600" algn="ctr" defTabSz="457200" rtl="0" fontAlgn="base">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DejaVu Sans"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74" name="Picture 1">
            <a:extLst>
              <a:ext uri="{FF2B5EF4-FFF2-40B4-BE49-F238E27FC236}">
                <a16:creationId xmlns:a16="http://schemas.microsoft.com/office/drawing/2014/main" id="{9E98D142-1839-4FC8-A3F2-BDC738760C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BA04E146-7C40-4D8F-BF81-CB1F39C624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170" name="Picture 1">
            <a:extLst>
              <a:ext uri="{FF2B5EF4-FFF2-40B4-BE49-F238E27FC236}">
                <a16:creationId xmlns:a16="http://schemas.microsoft.com/office/drawing/2014/main" id="{88E540B4-0106-416C-9528-3B4E94469D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18" name="Picture 1">
            <a:extLst>
              <a:ext uri="{FF2B5EF4-FFF2-40B4-BE49-F238E27FC236}">
                <a16:creationId xmlns:a16="http://schemas.microsoft.com/office/drawing/2014/main" id="{FA6BB6A8-76CB-4640-AC49-82B1DB75A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266" name="Picture 1">
            <a:extLst>
              <a:ext uri="{FF2B5EF4-FFF2-40B4-BE49-F238E27FC236}">
                <a16:creationId xmlns:a16="http://schemas.microsoft.com/office/drawing/2014/main" id="{0A586DE2-FC3C-4A0D-9279-833685B1DC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314" name="Picture 1">
            <a:extLst>
              <a:ext uri="{FF2B5EF4-FFF2-40B4-BE49-F238E27FC236}">
                <a16:creationId xmlns:a16="http://schemas.microsoft.com/office/drawing/2014/main" id="{66344043-1694-4C6C-A0DB-A01FA254AA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362" name="Picture 1">
            <a:extLst>
              <a:ext uri="{FF2B5EF4-FFF2-40B4-BE49-F238E27FC236}">
                <a16:creationId xmlns:a16="http://schemas.microsoft.com/office/drawing/2014/main" id="{A0FCEC68-DFCA-4BC1-921B-9C3F5D37D3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tema">
      <a:majorFont>
        <a:latin typeface="Arial"/>
        <a:ea typeface=""/>
        <a:cs typeface="DejaVu Sans"/>
      </a:majorFont>
      <a:minorFont>
        <a:latin typeface="Arial"/>
        <a:ea typeface=""/>
        <a:cs typeface="DejaVu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nb-NO" sz="1800" b="0" i="0" u="none" strike="noStrike" cap="none" normalizeH="0" baseline="0" smtClean="0">
            <a:ln>
              <a:noFill/>
            </a:ln>
            <a:solidFill>
              <a:schemeClr val="bg1"/>
            </a:solidFill>
            <a:effectLst/>
            <a:latin typeface="Arial" panose="020B0604020202020204" pitchFamily="34" charset="0"/>
            <a:cs typeface="DejaVu Sans" charset="0"/>
          </a:defRPr>
        </a:defPPr>
      </a:lstStyle>
    </a:lnDef>
  </a:objectDefaults>
  <a:extraClrSchemeLst>
    <a:extraClrScheme>
      <a:clrScheme name="Office-tem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tem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tem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tem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1775F45BE3CE4545AD9E8E2F1DB956B5" ma:contentTypeVersion="10" ma:contentTypeDescription="Opprett et nytt dokument." ma:contentTypeScope="" ma:versionID="fd2761c3fd8bc59ea3dee7df57f36bc0">
  <xsd:schema xmlns:xsd="http://www.w3.org/2001/XMLSchema" xmlns:xs="http://www.w3.org/2001/XMLSchema" xmlns:p="http://schemas.microsoft.com/office/2006/metadata/properties" xmlns:ns3="328ee016-f574-4458-bf8f-b34f66f62e34" xmlns:ns4="71b335ea-b700-4b19-8046-e96b5b848af1" targetNamespace="http://schemas.microsoft.com/office/2006/metadata/properties" ma:root="true" ma:fieldsID="ebbe4d65799c141010d01a49e5a1cde2" ns3:_="" ns4:_="">
    <xsd:import namespace="328ee016-f574-4458-bf8f-b34f66f62e34"/>
    <xsd:import namespace="71b335ea-b700-4b19-8046-e96b5b848af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ee016-f574-4458-bf8f-b34f66f62e34" elementFormDefault="qualified">
    <xsd:import namespace="http://schemas.microsoft.com/office/2006/documentManagement/types"/>
    <xsd:import namespace="http://schemas.microsoft.com/office/infopath/2007/PartnerControls"/>
    <xsd:element name="SharedWithUsers" ma:index="8" nillable="true" ma:displayName="Del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ingsdetaljer" ma:description="" ma:internalName="SharedWithDetails" ma:readOnly="true">
      <xsd:simpleType>
        <xsd:restriction base="dms:Note">
          <xsd:maxLength value="255"/>
        </xsd:restriction>
      </xsd:simpleType>
    </xsd:element>
    <xsd:element name="SharingHintHash" ma:index="10" nillable="true" ma:displayName="Hash for deling av tips"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b335ea-b700-4b19-8046-e96b5b848af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17199C-04B6-4226-AD0D-994561CCB4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8ee016-f574-4458-bf8f-b34f66f62e34"/>
    <ds:schemaRef ds:uri="71b335ea-b700-4b19-8046-e96b5b848a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A1DB3A-495E-49A8-9A1D-AD8A561091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44</TotalTime>
  <Words>285</Words>
  <Application>Microsoft Office PowerPoint</Application>
  <PresentationFormat>Egendefinert</PresentationFormat>
  <Paragraphs>6</Paragraphs>
  <Slides>7</Slides>
  <Notes>7</Notes>
  <HiddenSlides>0</HiddenSlides>
  <MMClips>0</MMClips>
  <ScaleCrop>false</ScaleCrop>
  <HeadingPairs>
    <vt:vector size="4" baseType="variant">
      <vt:variant>
        <vt:lpstr>Tema</vt:lpstr>
      </vt:variant>
      <vt:variant>
        <vt:i4>1</vt:i4>
      </vt:variant>
      <vt:variant>
        <vt:lpstr>Lysbildetitler</vt:lpstr>
      </vt:variant>
      <vt:variant>
        <vt:i4>7</vt:i4>
      </vt:variant>
    </vt:vector>
  </HeadingPairs>
  <TitlesOfParts>
    <vt:vector size="8" baseType="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Jorunn Bergo Aarvik</cp:lastModifiedBy>
  <cp:revision>19</cp:revision>
  <cp:lastPrinted>1601-01-01T00:00:00Z</cp:lastPrinted>
  <dcterms:created xsi:type="dcterms:W3CDTF">1601-01-01T00:00:00Z</dcterms:created>
  <dcterms:modified xsi:type="dcterms:W3CDTF">2020-05-28T10:46:46Z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ContentTypeId">
    <vt:lpwstr>0x0101001775F45BE3CE4545AD9E8E2F1DB956B5</vt:lpwstr>
  </property>
</Properties>
</file>