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3"/>
  </p:sldMasterIdLst>
  <p:notesMasterIdLst>
    <p:notesMasterId r:id="rId14"/>
  </p:notesMasterIdLst>
  <p:sldIdLst>
    <p:sldId id="256" r:id="rId4"/>
    <p:sldId id="263" r:id="rId5"/>
    <p:sldId id="264" r:id="rId6"/>
    <p:sldId id="265" r:id="rId7"/>
    <p:sldId id="266" r:id="rId8"/>
    <p:sldId id="267" r:id="rId9"/>
    <p:sldId id="269" r:id="rId10"/>
    <p:sldId id="268" r:id="rId11"/>
    <p:sldId id="271" r:id="rId12"/>
    <p:sldId id="270" r:id="rId13"/>
  </p:sldIdLst>
  <p:sldSz cx="13003213" cy="9752013"/>
  <p:notesSz cx="6858000" cy="9144000"/>
  <p:defaultTextStyle>
    <a:defPPr>
      <a:defRPr lang="en-GB"/>
    </a:defPPr>
    <a:lvl1pPr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1pPr>
    <a:lvl2pPr marL="742950" indent="-28575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2pPr>
    <a:lvl3pPr marL="11430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3pPr>
    <a:lvl4pPr marL="16002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4pPr>
    <a:lvl5pPr marL="20574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5pPr>
    <a:lvl6pPr marL="2286000" algn="l" defTabSz="914400" rtl="0" eaLnBrk="1" latinLnBrk="0" hangingPunct="1">
      <a:defRPr kern="1200">
        <a:solidFill>
          <a:schemeClr val="bg1"/>
        </a:solidFill>
        <a:latin typeface="Arial" panose="020B0604020202020204" pitchFamily="34" charset="0"/>
        <a:ea typeface="+mn-ea"/>
        <a:cs typeface="DejaVu Sans" charset="0"/>
      </a:defRPr>
    </a:lvl6pPr>
    <a:lvl7pPr marL="2743200" algn="l" defTabSz="914400" rtl="0" eaLnBrk="1" latinLnBrk="0" hangingPunct="1">
      <a:defRPr kern="1200">
        <a:solidFill>
          <a:schemeClr val="bg1"/>
        </a:solidFill>
        <a:latin typeface="Arial" panose="020B0604020202020204" pitchFamily="34" charset="0"/>
        <a:ea typeface="+mn-ea"/>
        <a:cs typeface="DejaVu Sans" charset="0"/>
      </a:defRPr>
    </a:lvl7pPr>
    <a:lvl8pPr marL="3200400" algn="l" defTabSz="914400" rtl="0" eaLnBrk="1" latinLnBrk="0" hangingPunct="1">
      <a:defRPr kern="1200">
        <a:solidFill>
          <a:schemeClr val="bg1"/>
        </a:solidFill>
        <a:latin typeface="Arial" panose="020B0604020202020204" pitchFamily="34" charset="0"/>
        <a:ea typeface="+mn-ea"/>
        <a:cs typeface="DejaVu Sans" charset="0"/>
      </a:defRPr>
    </a:lvl8pPr>
    <a:lvl9pPr marL="3657600" algn="l" defTabSz="914400" rtl="0" eaLnBrk="1" latinLnBrk="0" hangingPunct="1">
      <a:defRPr kern="1200">
        <a:solidFill>
          <a:schemeClr val="bg1"/>
        </a:solidFill>
        <a:latin typeface="Arial" panose="020B0604020202020204" pitchFamily="34" charset="0"/>
        <a:ea typeface="+mn-ea"/>
        <a:cs typeface="DejaVu San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2814C4-A440-3A2D-8985-23977521A60D}" v="3" dt="2020-05-28T11:23:04.005"/>
    <p1510:client id="{D69030A0-0356-3BD1-FD52-7840FC9CFBC2}" v="1" dt="2020-05-29T10:34:39.4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4" d="100"/>
          <a:sy n="44" d="100"/>
        </p:scale>
        <p:origin x="1388" y="52"/>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19"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S::jaarvik@nlm.no::65fe6f9b-e160-4956-ba75-5945fd282e92" providerId="AD" clId="Web-{D69030A0-0356-3BD1-FD52-7840FC9CFBC2}"/>
    <pc:docChg chg="modSld">
      <pc:chgData name="Jorunn Bergo Aarvik" userId="S::jaarvik@nlm.no::65fe6f9b-e160-4956-ba75-5945fd282e92" providerId="AD" clId="Web-{D69030A0-0356-3BD1-FD52-7840FC9CFBC2}" dt="2020-05-29T10:34:47.109" v="19"/>
      <pc:docMkLst>
        <pc:docMk/>
      </pc:docMkLst>
      <pc:sldChg chg="modNotes">
        <pc:chgData name="Jorunn Bergo Aarvik" userId="S::jaarvik@nlm.no::65fe6f9b-e160-4956-ba75-5945fd282e92" providerId="AD" clId="Web-{D69030A0-0356-3BD1-FD52-7840FC9CFBC2}" dt="2020-05-29T10:34:47.109" v="19"/>
        <pc:sldMkLst>
          <pc:docMk/>
          <pc:sldMk cId="0" sldId="269"/>
        </pc:sldMkLst>
      </pc:sldChg>
    </pc:docChg>
  </pc:docChgLst>
  <pc:docChgLst>
    <pc:chgData name="Jorunn Bergo Aarvik" userId="S::jaarvik@nlm.no::65fe6f9b-e160-4956-ba75-5945fd282e92" providerId="AD" clId="Web-{452814C4-A440-3A2D-8985-23977521A60D}"/>
    <pc:docChg chg="modSld sldOrd">
      <pc:chgData name="Jorunn Bergo Aarvik" userId="S::jaarvik@nlm.no::65fe6f9b-e160-4956-ba75-5945fd282e92" providerId="AD" clId="Web-{452814C4-A440-3A2D-8985-23977521A60D}" dt="2020-05-28T11:25:37.445" v="633"/>
      <pc:docMkLst>
        <pc:docMk/>
      </pc:docMkLst>
      <pc:sldChg chg="modNotes">
        <pc:chgData name="Jorunn Bergo Aarvik" userId="S::jaarvik@nlm.no::65fe6f9b-e160-4956-ba75-5945fd282e92" providerId="AD" clId="Web-{452814C4-A440-3A2D-8985-23977521A60D}" dt="2020-05-28T11:15:02.356" v="109"/>
        <pc:sldMkLst>
          <pc:docMk/>
          <pc:sldMk cId="0" sldId="265"/>
        </pc:sldMkLst>
      </pc:sldChg>
      <pc:sldChg chg="modNotes">
        <pc:chgData name="Jorunn Bergo Aarvik" userId="S::jaarvik@nlm.no::65fe6f9b-e160-4956-ba75-5945fd282e92" providerId="AD" clId="Web-{452814C4-A440-3A2D-8985-23977521A60D}" dt="2020-05-28T11:20:01.080" v="228"/>
        <pc:sldMkLst>
          <pc:docMk/>
          <pc:sldMk cId="0" sldId="266"/>
        </pc:sldMkLst>
      </pc:sldChg>
      <pc:sldChg chg="modNotes">
        <pc:chgData name="Jorunn Bergo Aarvik" userId="S::jaarvik@nlm.no::65fe6f9b-e160-4956-ba75-5945fd282e92" providerId="AD" clId="Web-{452814C4-A440-3A2D-8985-23977521A60D}" dt="2020-05-28T11:21:08.425" v="314"/>
        <pc:sldMkLst>
          <pc:docMk/>
          <pc:sldMk cId="0" sldId="267"/>
        </pc:sldMkLst>
      </pc:sldChg>
      <pc:sldChg chg="modNotes">
        <pc:chgData name="Jorunn Bergo Aarvik" userId="S::jaarvik@nlm.no::65fe6f9b-e160-4956-ba75-5945fd282e92" providerId="AD" clId="Web-{452814C4-A440-3A2D-8985-23977521A60D}" dt="2020-05-28T11:21:46.457" v="345"/>
        <pc:sldMkLst>
          <pc:docMk/>
          <pc:sldMk cId="0" sldId="269"/>
        </pc:sldMkLst>
      </pc:sldChg>
      <pc:sldChg chg="ord modNotes">
        <pc:chgData name="Jorunn Bergo Aarvik" userId="S::jaarvik@nlm.no::65fe6f9b-e160-4956-ba75-5945fd282e92" providerId="AD" clId="Web-{452814C4-A440-3A2D-8985-23977521A60D}" dt="2020-05-28T11:25:37.445" v="633"/>
        <pc:sldMkLst>
          <pc:docMk/>
          <pc:sldMk cId="0" sldId="27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a:extLst>
              <a:ext uri="{FF2B5EF4-FFF2-40B4-BE49-F238E27FC236}">
                <a16:creationId xmlns:a16="http://schemas.microsoft.com/office/drawing/2014/main" id="{C0511746-E2B4-4A41-92BB-70F0E3AC8A3E}"/>
              </a:ext>
            </a:extLst>
          </p:cNvPr>
          <p:cNvSpPr>
            <a:spLocks noGrp="1" noRot="1" noChangeAspect="1" noChangeArrowheads="1"/>
          </p:cNvSpPr>
          <p:nvPr>
            <p:ph type="sldImg"/>
          </p:nvPr>
        </p:nvSpPr>
        <p:spPr bwMode="auto">
          <a:xfrm>
            <a:off x="0" y="695325"/>
            <a:ext cx="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 name="Rectangle 2">
            <a:extLst>
              <a:ext uri="{FF2B5EF4-FFF2-40B4-BE49-F238E27FC236}">
                <a16:creationId xmlns:a16="http://schemas.microsoft.com/office/drawing/2014/main" id="{DC14BF3B-F640-4C59-A28E-D4BEB9528A2C}"/>
              </a:ext>
            </a:extLst>
          </p:cNvPr>
          <p:cNvSpPr>
            <a:spLocks noGrp="1" noChangeArrowheads="1"/>
          </p:cNvSpPr>
          <p:nvPr>
            <p:ph type="body"/>
          </p:nvPr>
        </p:nvSpPr>
        <p:spPr bwMode="auto">
          <a:xfrm>
            <a:off x="685800" y="4343400"/>
            <a:ext cx="5484813" cy="41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nb-NO" altLang="nb-NO" noProof="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B975DC9C-C36D-48E0-AC4F-4B0F2AD94C4A}"/>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9" name="Rectangle 2">
            <a:extLst>
              <a:ext uri="{FF2B5EF4-FFF2-40B4-BE49-F238E27FC236}">
                <a16:creationId xmlns:a16="http://schemas.microsoft.com/office/drawing/2014/main" id="{5B0BF2AB-1644-4367-AF20-1A71A8FABFC8}"/>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b-NO" altLang="nb-NO"/>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1">
            <a:extLst>
              <a:ext uri="{FF2B5EF4-FFF2-40B4-BE49-F238E27FC236}">
                <a16:creationId xmlns:a16="http://schemas.microsoft.com/office/drawing/2014/main" id="{9C2F1A8B-2673-43E6-B22F-3937D350D792}"/>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7" name="Rectangle 2">
            <a:extLst>
              <a:ext uri="{FF2B5EF4-FFF2-40B4-BE49-F238E27FC236}">
                <a16:creationId xmlns:a16="http://schemas.microsoft.com/office/drawing/2014/main" id="{3B425086-6EC3-4B5B-8D5B-6F783D6CEA13}"/>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b-NO" alt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Rectangle 1">
            <a:extLst>
              <a:ext uri="{FF2B5EF4-FFF2-40B4-BE49-F238E27FC236}">
                <a16:creationId xmlns:a16="http://schemas.microsoft.com/office/drawing/2014/main" id="{A02CAF6F-FEC5-4C6E-A775-8A3AA85580DF}"/>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71" name="Rectangle 2">
            <a:extLst>
              <a:ext uri="{FF2B5EF4-FFF2-40B4-BE49-F238E27FC236}">
                <a16:creationId xmlns:a16="http://schemas.microsoft.com/office/drawing/2014/main" id="{22EF64E1-1106-4E8C-AF09-70D2FAE0CD66}"/>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I forrige samling hørte vi at Gud holdt løftet sitt. Sara ble gravid og fikk en liten guttebaby. Abraham og Sara var veldig glade! Endelig! Dette hadde de ventet på lenge!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1">
            <a:extLst>
              <a:ext uri="{FF2B5EF4-FFF2-40B4-BE49-F238E27FC236}">
                <a16:creationId xmlns:a16="http://schemas.microsoft.com/office/drawing/2014/main" id="{E430D838-F0D4-4E83-BF82-F64C659C2C8B}"/>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219" name="Rectangle 2">
            <a:extLst>
              <a:ext uri="{FF2B5EF4-FFF2-40B4-BE49-F238E27FC236}">
                <a16:creationId xmlns:a16="http://schemas.microsoft.com/office/drawing/2014/main" id="{A816F13F-D1B4-4001-AA4B-997A101176EA}"/>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Isak vokste opp og ble til en ungdom. En kveld hørte Abraham at Gud talte til ham. Gud sa: Ta med deg Isak og dra til landet Moria. Der skal du bygge et alter og ofre Isak. Jeg skal vise deg hvilket fjell du skal ofre på. Landet Moria lå cirka åtte mil nord fra Negevørkenen, hvor familien bodde.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6" name="Rectangle 1">
            <a:extLst>
              <a:ext uri="{FF2B5EF4-FFF2-40B4-BE49-F238E27FC236}">
                <a16:creationId xmlns:a16="http://schemas.microsoft.com/office/drawing/2014/main" id="{FFF971CD-E353-4169-91AD-459CFD4BCBCE}"/>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267" name="Rectangle 2">
            <a:extLst>
              <a:ext uri="{FF2B5EF4-FFF2-40B4-BE49-F238E27FC236}">
                <a16:creationId xmlns:a16="http://schemas.microsoft.com/office/drawing/2014/main" id="{15AFDA83-6FEA-4CD5-A20F-EDD0C4F26796}"/>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dirty="0">
                <a:latin typeface="Times New Roman"/>
                <a:cs typeface="Times New Roman"/>
              </a:rPr>
              <a:t>Det står ikke noe i Bibelen om hva Abraham tenkte. Vi vet at han var veldig, veldig glad i Isak. Hva tror du Abraham tenkte? Antakelig sov han ikke noe særlig den natten. Dagen etter sto Abraham tidlig opp, lesset på eselet sitt og tok med seg to av tjenesteguttene sine og Isak, sønnen sin. Før de dro av gårde, kløvde Abraham veden han trengte til bålet på alteret hvor han skulle ofre Isak. </a:t>
            </a:r>
            <a:endParaRPr lang="nb-NO" altLang="nb-NO"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
            <a:extLst>
              <a:ext uri="{FF2B5EF4-FFF2-40B4-BE49-F238E27FC236}">
                <a16:creationId xmlns:a16="http://schemas.microsoft.com/office/drawing/2014/main" id="{833B7C5C-D969-453F-99EC-76F39AB2F93A}"/>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315" name="Rectangle 2">
            <a:extLst>
              <a:ext uri="{FF2B5EF4-FFF2-40B4-BE49-F238E27FC236}">
                <a16:creationId xmlns:a16="http://schemas.microsoft.com/office/drawing/2014/main" id="{C3A144A8-0B8A-4A51-86B6-8414D809F3A8}"/>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dirty="0">
                <a:latin typeface="Times New Roman"/>
                <a:cs typeface="Times New Roman"/>
              </a:rPr>
              <a:t>Da de hadde gått i tre dager, fikk de endelig se </a:t>
            </a:r>
            <a:r>
              <a:rPr lang="nb-NO" altLang="nb-NO" dirty="0" err="1">
                <a:latin typeface="Times New Roman"/>
                <a:cs typeface="Times New Roman"/>
              </a:rPr>
              <a:t>Moriafjellet</a:t>
            </a:r>
            <a:r>
              <a:rPr lang="nb-NO" altLang="nb-NO" dirty="0">
                <a:latin typeface="Times New Roman"/>
                <a:cs typeface="Times New Roman"/>
              </a:rPr>
              <a:t> i det fjerne.  Da sa Abraham til tjenesteguttene: «Vent her med eselet. Jeg og Isak vil gå bort dit og be til Gud, og så kommer vi tilbake til dere etterpå.» Hvorfor sa Abraham at "vi kommer tilbake etterpå"? Stolte han på at Gud på en eller annen måte ville redde Isak?  Isak var ung og sterk, og bar den tunge veden på ryggen. Abraham var gammel. Han bar ilden. </a:t>
            </a:r>
            <a:r>
              <a:rPr lang="nb-NO" dirty="0">
                <a:latin typeface="Times New Roman"/>
                <a:cs typeface="Times New Roman"/>
              </a:rPr>
              <a:t>Isak sa til Abraham: «Du far!» Og han svarte: «Ja, sønnen min.» Isak fortsatte: «Vi har med oss ild og ved, men hvor er lammet vi skal ofre? Abraham svarte: «Gud vil finne et offerlam til oss, sønnen min.» Og så gikk de sammen, de to.</a:t>
            </a:r>
            <a:endParaRPr lang="nb-NO" altLang="nb-NO" dirty="0">
              <a:latin typeface="Times New Roman"/>
              <a:cs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Rectangle 1">
            <a:extLst>
              <a:ext uri="{FF2B5EF4-FFF2-40B4-BE49-F238E27FC236}">
                <a16:creationId xmlns:a16="http://schemas.microsoft.com/office/drawing/2014/main" id="{CBFADC4A-A732-4952-B57F-EBC39606ABDD}"/>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363" name="Rectangle 2">
            <a:extLst>
              <a:ext uri="{FF2B5EF4-FFF2-40B4-BE49-F238E27FC236}">
                <a16:creationId xmlns:a16="http://schemas.microsoft.com/office/drawing/2014/main" id="{19EC6FFC-C331-4D9F-A9DD-E71B1A31A3F1}"/>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dirty="0">
                <a:latin typeface="Times New Roman"/>
                <a:cs typeface="Times New Roman"/>
              </a:rPr>
              <a:t>Da de kom til det stedet Gud hadde sagt, bygde Abraham et alter og la veden til rette. Så bandt han Isak og la ham på alteret, oppå veden. Skjønte Isak hva som skulle skje? Og i </a:t>
            </a:r>
            <a:r>
              <a:rPr lang="nb-NO" altLang="nb-NO" dirty="0" err="1">
                <a:latin typeface="Times New Roman"/>
                <a:cs typeface="Times New Roman"/>
              </a:rPr>
              <a:t>såfall</a:t>
            </a:r>
            <a:r>
              <a:rPr lang="nb-NO" altLang="nb-NO" dirty="0">
                <a:latin typeface="Times New Roman"/>
                <a:cs typeface="Times New Roman"/>
              </a:rPr>
              <a:t>: Hvorfor gjorde han ikke motstand? Han var antakelig mye sterkere enn den gamle faren sin? Abraham rakte ut hånden og løftet kniven. Men Guds engel ropte til ham fra himmelen og sa: «Abraham, Abraham!» Og han svarte: «Ja, her er jeg!»  Gud sa: Ikke skad Isak!</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Rectangle 1">
            <a:extLst>
              <a:ext uri="{FF2B5EF4-FFF2-40B4-BE49-F238E27FC236}">
                <a16:creationId xmlns:a16="http://schemas.microsoft.com/office/drawing/2014/main" id="{649597FB-5639-49EA-8FC5-63BA4A6E6662}"/>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7411" name="Rectangle 2">
            <a:extLst>
              <a:ext uri="{FF2B5EF4-FFF2-40B4-BE49-F238E27FC236}">
                <a16:creationId xmlns:a16="http://schemas.microsoft.com/office/drawing/2014/main" id="{0CDD9E62-C351-478B-B782-CC130730CDC4}"/>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latin typeface="Times New Roman"/>
                <a:cs typeface="Times New Roman"/>
              </a:rPr>
              <a:t>Da fortet Abraham seg med å hjelpe Isak ned fra alteret. Tror du de klemte hverandre? Da de så opp, fikk de øye på en vær som hang fast etter hornene i et kratt like bak ham. Abraham gikk bort, tok væren og ofret den som brennoffer i stedet for sønnen sin. Gud hadde virkelig funnet et offerlam til dem!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1">
            <a:extLst>
              <a:ext uri="{FF2B5EF4-FFF2-40B4-BE49-F238E27FC236}">
                <a16:creationId xmlns:a16="http://schemas.microsoft.com/office/drawing/2014/main" id="{9144FE97-3373-484B-AA4F-262490FC25CD}"/>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459" name="Rectangle 2">
            <a:extLst>
              <a:ext uri="{FF2B5EF4-FFF2-40B4-BE49-F238E27FC236}">
                <a16:creationId xmlns:a16="http://schemas.microsoft.com/office/drawing/2014/main" id="{65157040-F7B3-46DC-81CF-41B537C92C19}"/>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Abraham kalte dette stedet « Herren ser». Etter dette ble Moriafjellet kalt «Fjellet hvor Herren lar seg se.» Gud sa: Fordi du hørte på meg, skal alle folkeslag i verden bli velsignet gjennom din slekt. Så dro Abraham og Isak sammen ned igjen fra fjellet.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err="1">
                <a:latin typeface="Calibri"/>
                <a:cs typeface="Calibri"/>
              </a:rPr>
              <a:t>Gud</a:t>
            </a:r>
            <a:r>
              <a:rPr lang="en-US" dirty="0">
                <a:latin typeface="Calibri"/>
                <a:cs typeface="Calibri"/>
              </a:rPr>
              <a:t> </a:t>
            </a:r>
            <a:r>
              <a:rPr lang="en-US" dirty="0" err="1">
                <a:latin typeface="Calibri"/>
                <a:cs typeface="Calibri"/>
              </a:rPr>
              <a:t>krevde</a:t>
            </a:r>
            <a:r>
              <a:rPr lang="en-US" dirty="0">
                <a:latin typeface="Calibri"/>
                <a:cs typeface="Calibri"/>
              </a:rPr>
              <a:t> </a:t>
            </a:r>
            <a:r>
              <a:rPr lang="en-US" dirty="0" err="1">
                <a:latin typeface="Calibri"/>
                <a:cs typeface="Calibri"/>
              </a:rPr>
              <a:t>ikke</a:t>
            </a:r>
            <a:r>
              <a:rPr lang="en-US" dirty="0">
                <a:latin typeface="Calibri"/>
                <a:cs typeface="Calibri"/>
              </a:rPr>
              <a:t> at Abraham </a:t>
            </a:r>
            <a:r>
              <a:rPr lang="en-US" dirty="0" err="1">
                <a:latin typeface="Calibri"/>
                <a:cs typeface="Calibri"/>
              </a:rPr>
              <a:t>skulle</a:t>
            </a:r>
            <a:r>
              <a:rPr lang="en-US" dirty="0">
                <a:latin typeface="Calibri"/>
                <a:cs typeface="Calibri"/>
              </a:rPr>
              <a:t> </a:t>
            </a:r>
            <a:r>
              <a:rPr lang="en-US" dirty="0" err="1">
                <a:latin typeface="Calibri"/>
                <a:cs typeface="Calibri"/>
              </a:rPr>
              <a:t>ofre</a:t>
            </a:r>
            <a:r>
              <a:rPr lang="en-US" dirty="0">
                <a:latin typeface="Calibri"/>
                <a:cs typeface="Calibri"/>
              </a:rPr>
              <a:t> </a:t>
            </a:r>
            <a:r>
              <a:rPr lang="en-US" dirty="0" err="1">
                <a:latin typeface="Calibri"/>
                <a:cs typeface="Calibri"/>
              </a:rPr>
              <a:t>sønnen</a:t>
            </a:r>
            <a:r>
              <a:rPr lang="en-US" dirty="0">
                <a:latin typeface="Calibri"/>
                <a:cs typeface="Calibri"/>
              </a:rPr>
              <a:t> sin. </a:t>
            </a:r>
            <a:r>
              <a:rPr lang="en-US" dirty="0" err="1">
                <a:latin typeface="Calibri"/>
                <a:cs typeface="Calibri"/>
              </a:rPr>
              <a:t>Gud</a:t>
            </a:r>
            <a:r>
              <a:rPr lang="en-US" dirty="0">
                <a:latin typeface="Calibri"/>
                <a:cs typeface="Calibri"/>
              </a:rPr>
              <a:t> </a:t>
            </a:r>
            <a:r>
              <a:rPr lang="en-US" dirty="0" err="1">
                <a:latin typeface="Calibri"/>
                <a:cs typeface="Calibri"/>
              </a:rPr>
              <a:t>vil</a:t>
            </a:r>
            <a:r>
              <a:rPr lang="en-US" dirty="0">
                <a:latin typeface="Calibri"/>
                <a:cs typeface="Calibri"/>
              </a:rPr>
              <a:t> </a:t>
            </a:r>
            <a:r>
              <a:rPr lang="en-US" dirty="0" err="1">
                <a:latin typeface="Calibri"/>
                <a:cs typeface="Calibri"/>
              </a:rPr>
              <a:t>ikke</a:t>
            </a:r>
            <a:r>
              <a:rPr lang="en-US" dirty="0">
                <a:latin typeface="Calibri"/>
                <a:cs typeface="Calibri"/>
              </a:rPr>
              <a:t> at </a:t>
            </a:r>
            <a:r>
              <a:rPr lang="en-US" dirty="0" err="1">
                <a:latin typeface="Calibri"/>
                <a:cs typeface="Calibri"/>
              </a:rPr>
              <a:t>noen</a:t>
            </a:r>
            <a:r>
              <a:rPr lang="en-US" dirty="0">
                <a:latin typeface="Calibri"/>
                <a:cs typeface="Calibri"/>
              </a:rPr>
              <a:t> </a:t>
            </a:r>
            <a:r>
              <a:rPr lang="en-US" dirty="0" err="1">
                <a:latin typeface="Calibri"/>
                <a:cs typeface="Calibri"/>
              </a:rPr>
              <a:t>skal</a:t>
            </a:r>
            <a:r>
              <a:rPr lang="en-US" dirty="0">
                <a:latin typeface="Calibri"/>
                <a:cs typeface="Calibri"/>
              </a:rPr>
              <a:t> </a:t>
            </a:r>
            <a:r>
              <a:rPr lang="en-US" dirty="0" err="1">
                <a:latin typeface="Calibri"/>
                <a:cs typeface="Calibri"/>
              </a:rPr>
              <a:t>ofre</a:t>
            </a:r>
            <a:r>
              <a:rPr lang="en-US" dirty="0">
                <a:latin typeface="Calibri"/>
                <a:cs typeface="Calibri"/>
              </a:rPr>
              <a:t> </a:t>
            </a:r>
            <a:r>
              <a:rPr lang="en-US" dirty="0" err="1">
                <a:latin typeface="Calibri"/>
                <a:cs typeface="Calibri"/>
              </a:rPr>
              <a:t>barna</a:t>
            </a:r>
            <a:r>
              <a:rPr lang="en-US" dirty="0">
                <a:latin typeface="Calibri"/>
                <a:cs typeface="Calibri"/>
              </a:rPr>
              <a:t> sine. Men en gang </a:t>
            </a:r>
            <a:r>
              <a:rPr lang="en-US" dirty="0" err="1">
                <a:latin typeface="Calibri"/>
                <a:cs typeface="Calibri"/>
              </a:rPr>
              <a:t>gjorde</a:t>
            </a:r>
            <a:r>
              <a:rPr lang="en-US" dirty="0">
                <a:latin typeface="Calibri"/>
                <a:cs typeface="Calibri"/>
              </a:rPr>
              <a:t> </a:t>
            </a:r>
            <a:r>
              <a:rPr lang="en-US" dirty="0" err="1">
                <a:latin typeface="Calibri"/>
                <a:cs typeface="Calibri"/>
              </a:rPr>
              <a:t>han</a:t>
            </a:r>
            <a:r>
              <a:rPr lang="en-US" dirty="0">
                <a:latin typeface="Calibri"/>
                <a:cs typeface="Calibri"/>
              </a:rPr>
              <a:t> det </a:t>
            </a:r>
            <a:r>
              <a:rPr lang="en-US" dirty="0" err="1">
                <a:latin typeface="Calibri"/>
                <a:cs typeface="Calibri"/>
              </a:rPr>
              <a:t>selv</a:t>
            </a:r>
            <a:r>
              <a:rPr lang="en-US" dirty="0">
                <a:latin typeface="Calibri"/>
                <a:cs typeface="Calibri"/>
              </a:rPr>
              <a:t>. Det </a:t>
            </a:r>
            <a:r>
              <a:rPr lang="en-US" dirty="0" err="1">
                <a:latin typeface="Calibri"/>
                <a:cs typeface="Calibri"/>
              </a:rPr>
              <a:t>skjedde</a:t>
            </a:r>
            <a:r>
              <a:rPr lang="en-US" dirty="0">
                <a:latin typeface="Calibri"/>
                <a:cs typeface="Calibri"/>
              </a:rPr>
              <a:t> 2000 </a:t>
            </a:r>
            <a:r>
              <a:rPr lang="en-US" dirty="0" err="1">
                <a:latin typeface="Calibri"/>
                <a:cs typeface="Calibri"/>
              </a:rPr>
              <a:t>år</a:t>
            </a:r>
            <a:r>
              <a:rPr lang="en-US" dirty="0">
                <a:latin typeface="Calibri"/>
                <a:cs typeface="Calibri"/>
              </a:rPr>
              <a:t> </a:t>
            </a:r>
            <a:r>
              <a:rPr lang="en-US" dirty="0" err="1">
                <a:latin typeface="Calibri"/>
                <a:cs typeface="Calibri"/>
              </a:rPr>
              <a:t>etter</a:t>
            </a:r>
            <a:r>
              <a:rPr lang="en-US" dirty="0">
                <a:latin typeface="Calibri"/>
                <a:cs typeface="Calibri"/>
              </a:rPr>
              <a:t> at Abraham </a:t>
            </a:r>
            <a:r>
              <a:rPr lang="en-US" dirty="0" err="1">
                <a:latin typeface="Calibri"/>
                <a:cs typeface="Calibri"/>
              </a:rPr>
              <a:t>og</a:t>
            </a:r>
            <a:r>
              <a:rPr lang="en-US" dirty="0">
                <a:latin typeface="Calibri"/>
                <a:cs typeface="Calibri"/>
              </a:rPr>
              <a:t> </a:t>
            </a:r>
            <a:r>
              <a:rPr lang="en-US" dirty="0" err="1">
                <a:latin typeface="Calibri"/>
                <a:cs typeface="Calibri"/>
              </a:rPr>
              <a:t>Isak</a:t>
            </a:r>
            <a:r>
              <a:rPr lang="en-US" dirty="0">
                <a:latin typeface="Calibri"/>
                <a:cs typeface="Calibri"/>
              </a:rPr>
              <a:t> la </a:t>
            </a:r>
            <a:r>
              <a:rPr lang="en-US" dirty="0" err="1">
                <a:latin typeface="Calibri"/>
                <a:cs typeface="Calibri"/>
              </a:rPr>
              <a:t>ut</a:t>
            </a:r>
            <a:r>
              <a:rPr lang="en-US" dirty="0">
                <a:latin typeface="Calibri"/>
                <a:cs typeface="Calibri"/>
              </a:rPr>
              <a:t> </a:t>
            </a:r>
            <a:r>
              <a:rPr lang="en-US" dirty="0" err="1">
                <a:latin typeface="Calibri"/>
                <a:cs typeface="Calibri"/>
              </a:rPr>
              <a:t>på</a:t>
            </a:r>
            <a:r>
              <a:rPr lang="en-US" dirty="0">
                <a:latin typeface="Calibri"/>
                <a:cs typeface="Calibri"/>
              </a:rPr>
              <a:t> </a:t>
            </a:r>
            <a:r>
              <a:rPr lang="en-US" dirty="0" err="1">
                <a:latin typeface="Calibri"/>
                <a:cs typeface="Calibri"/>
              </a:rPr>
              <a:t>turen</a:t>
            </a:r>
            <a:r>
              <a:rPr lang="en-US" dirty="0">
                <a:latin typeface="Calibri"/>
                <a:cs typeface="Calibri"/>
              </a:rPr>
              <a:t> </a:t>
            </a:r>
            <a:r>
              <a:rPr lang="en-US" dirty="0" err="1">
                <a:latin typeface="Calibri"/>
                <a:cs typeface="Calibri"/>
              </a:rPr>
              <a:t>til</a:t>
            </a:r>
            <a:r>
              <a:rPr lang="en-US" dirty="0">
                <a:latin typeface="Calibri"/>
                <a:cs typeface="Calibri"/>
              </a:rPr>
              <a:t> </a:t>
            </a:r>
            <a:r>
              <a:rPr lang="en-US" dirty="0" err="1">
                <a:latin typeface="Calibri"/>
                <a:cs typeface="Calibri"/>
              </a:rPr>
              <a:t>Moriafjellet</a:t>
            </a:r>
            <a:r>
              <a:rPr lang="en-US" dirty="0">
                <a:latin typeface="Calibri"/>
                <a:cs typeface="Calibri"/>
              </a:rPr>
              <a:t>. Jesus </a:t>
            </a:r>
            <a:r>
              <a:rPr lang="en-US" dirty="0" err="1">
                <a:latin typeface="Calibri"/>
                <a:cs typeface="Calibri"/>
              </a:rPr>
              <a:t>visste</a:t>
            </a:r>
            <a:r>
              <a:rPr lang="en-US" dirty="0">
                <a:latin typeface="Calibri"/>
                <a:cs typeface="Calibri"/>
              </a:rPr>
              <a:t> </a:t>
            </a:r>
            <a:r>
              <a:rPr lang="en-US" dirty="0" err="1">
                <a:latin typeface="Calibri"/>
                <a:cs typeface="Calibri"/>
              </a:rPr>
              <a:t>hva</a:t>
            </a:r>
            <a:r>
              <a:rPr lang="en-US" dirty="0">
                <a:latin typeface="Calibri"/>
                <a:cs typeface="Calibri"/>
              </a:rPr>
              <a:t> </a:t>
            </a:r>
            <a:r>
              <a:rPr lang="en-US" dirty="0" err="1">
                <a:latin typeface="Calibri"/>
                <a:cs typeface="Calibri"/>
              </a:rPr>
              <a:t>som</a:t>
            </a:r>
            <a:r>
              <a:rPr lang="en-US" dirty="0">
                <a:latin typeface="Calibri"/>
                <a:cs typeface="Calibri"/>
              </a:rPr>
              <a:t> </a:t>
            </a:r>
            <a:r>
              <a:rPr lang="en-US" dirty="0" err="1">
                <a:latin typeface="Calibri"/>
                <a:cs typeface="Calibri"/>
              </a:rPr>
              <a:t>skulle</a:t>
            </a:r>
            <a:r>
              <a:rPr lang="en-US" dirty="0">
                <a:latin typeface="Calibri"/>
                <a:cs typeface="Calibri"/>
              </a:rPr>
              <a:t> </a:t>
            </a:r>
            <a:r>
              <a:rPr lang="en-US" dirty="0" err="1">
                <a:latin typeface="Calibri"/>
                <a:cs typeface="Calibri"/>
              </a:rPr>
              <a:t>skje</a:t>
            </a:r>
            <a:r>
              <a:rPr lang="en-US" dirty="0">
                <a:latin typeface="Calibri"/>
                <a:cs typeface="Calibri"/>
              </a:rPr>
              <a:t> da </a:t>
            </a:r>
            <a:r>
              <a:rPr lang="en-US" dirty="0" err="1">
                <a:latin typeface="Calibri"/>
                <a:cs typeface="Calibri"/>
              </a:rPr>
              <a:t>han</a:t>
            </a:r>
            <a:r>
              <a:rPr lang="en-US" dirty="0">
                <a:latin typeface="Calibri"/>
                <a:cs typeface="Calibri"/>
              </a:rPr>
              <a:t> </a:t>
            </a:r>
            <a:r>
              <a:rPr lang="en-US" dirty="0" err="1">
                <a:latin typeface="Calibri"/>
                <a:cs typeface="Calibri"/>
              </a:rPr>
              <a:t>ble</a:t>
            </a:r>
            <a:r>
              <a:rPr lang="en-US" dirty="0">
                <a:latin typeface="Calibri"/>
                <a:cs typeface="Calibri"/>
              </a:rPr>
              <a:t> </a:t>
            </a:r>
            <a:r>
              <a:rPr lang="en-US" dirty="0" err="1">
                <a:latin typeface="Calibri"/>
                <a:cs typeface="Calibri"/>
              </a:rPr>
              <a:t>menneske</a:t>
            </a:r>
            <a:r>
              <a:rPr lang="en-US" dirty="0">
                <a:latin typeface="Calibri"/>
                <a:cs typeface="Calibri"/>
              </a:rPr>
              <a:t>. Men </a:t>
            </a:r>
            <a:r>
              <a:rPr lang="en-US" dirty="0" err="1">
                <a:latin typeface="Calibri"/>
                <a:cs typeface="Calibri"/>
              </a:rPr>
              <a:t>han</a:t>
            </a:r>
            <a:r>
              <a:rPr lang="en-US" dirty="0">
                <a:latin typeface="Calibri"/>
                <a:cs typeface="Calibri"/>
              </a:rPr>
              <a:t> lot seg </a:t>
            </a:r>
            <a:r>
              <a:rPr lang="en-US" dirty="0" err="1">
                <a:latin typeface="Calibri"/>
                <a:cs typeface="Calibri"/>
              </a:rPr>
              <a:t>ofre</a:t>
            </a:r>
            <a:r>
              <a:rPr lang="en-US" dirty="0">
                <a:latin typeface="Calibri"/>
                <a:cs typeface="Calibri"/>
              </a:rPr>
              <a:t> </a:t>
            </a:r>
            <a:r>
              <a:rPr lang="en-US" dirty="0" err="1">
                <a:latin typeface="Calibri"/>
                <a:cs typeface="Calibri"/>
              </a:rPr>
              <a:t>på</a:t>
            </a:r>
            <a:r>
              <a:rPr lang="en-US" dirty="0">
                <a:latin typeface="Calibri"/>
                <a:cs typeface="Calibri"/>
              </a:rPr>
              <a:t> et </a:t>
            </a:r>
            <a:r>
              <a:rPr lang="en-US" dirty="0" err="1">
                <a:latin typeface="Calibri"/>
                <a:cs typeface="Calibri"/>
              </a:rPr>
              <a:t>kors</a:t>
            </a:r>
            <a:r>
              <a:rPr lang="en-US" dirty="0">
                <a:latin typeface="Calibri"/>
                <a:cs typeface="Calibri"/>
              </a:rPr>
              <a:t> for at vi </a:t>
            </a:r>
            <a:r>
              <a:rPr lang="en-US" dirty="0" err="1">
                <a:latin typeface="Calibri"/>
                <a:cs typeface="Calibri"/>
              </a:rPr>
              <a:t>skal</a:t>
            </a:r>
            <a:r>
              <a:rPr lang="en-US" dirty="0">
                <a:latin typeface="Calibri"/>
                <a:cs typeface="Calibri"/>
              </a:rPr>
              <a:t> </a:t>
            </a:r>
            <a:r>
              <a:rPr lang="en-US" dirty="0" err="1">
                <a:latin typeface="Calibri"/>
                <a:cs typeface="Calibri"/>
              </a:rPr>
              <a:t>gå</a:t>
            </a:r>
            <a:r>
              <a:rPr lang="en-US" dirty="0">
                <a:latin typeface="Calibri"/>
                <a:cs typeface="Calibri"/>
              </a:rPr>
              <a:t> </a:t>
            </a:r>
            <a:r>
              <a:rPr lang="en-US" dirty="0" err="1">
                <a:latin typeface="Calibri"/>
                <a:cs typeface="Calibri"/>
              </a:rPr>
              <a:t>fri.</a:t>
            </a:r>
            <a:r>
              <a:rPr lang="en-US" dirty="0">
                <a:latin typeface="Calibri"/>
                <a:cs typeface="Calibri"/>
              </a:rPr>
              <a:t> </a:t>
            </a:r>
            <a:r>
              <a:rPr lang="en-US" dirty="0" err="1">
                <a:latin typeface="Calibri"/>
                <a:cs typeface="Calibri"/>
              </a:rPr>
              <a:t>Og</a:t>
            </a:r>
            <a:r>
              <a:rPr lang="en-US" dirty="0">
                <a:latin typeface="Calibri"/>
                <a:cs typeface="Calibri"/>
              </a:rPr>
              <a:t> det </a:t>
            </a:r>
            <a:r>
              <a:rPr lang="en-US" dirty="0" err="1">
                <a:latin typeface="Calibri"/>
                <a:cs typeface="Calibri"/>
              </a:rPr>
              <a:t>skjedde</a:t>
            </a:r>
            <a:r>
              <a:rPr lang="en-US" dirty="0">
                <a:latin typeface="Calibri"/>
                <a:cs typeface="Calibri"/>
              </a:rPr>
              <a:t> </a:t>
            </a:r>
            <a:r>
              <a:rPr lang="en-US" dirty="0" err="1">
                <a:latin typeface="Calibri"/>
                <a:cs typeface="Calibri"/>
              </a:rPr>
              <a:t>på</a:t>
            </a:r>
            <a:r>
              <a:rPr lang="en-US" dirty="0">
                <a:latin typeface="Calibri"/>
                <a:cs typeface="Calibri"/>
              </a:rPr>
              <a:t> </a:t>
            </a:r>
            <a:r>
              <a:rPr lang="en-US" dirty="0" err="1">
                <a:latin typeface="Calibri"/>
                <a:cs typeface="Calibri"/>
              </a:rPr>
              <a:t>nøyaktig</a:t>
            </a:r>
            <a:r>
              <a:rPr lang="en-US" dirty="0">
                <a:latin typeface="Calibri"/>
                <a:cs typeface="Calibri"/>
              </a:rPr>
              <a:t> </a:t>
            </a:r>
            <a:r>
              <a:rPr lang="en-US" dirty="0" err="1">
                <a:latin typeface="Calibri"/>
                <a:cs typeface="Calibri"/>
              </a:rPr>
              <a:t>samme</a:t>
            </a:r>
            <a:r>
              <a:rPr lang="en-US" dirty="0">
                <a:latin typeface="Calibri"/>
                <a:cs typeface="Calibri"/>
              </a:rPr>
              <a:t> </a:t>
            </a:r>
            <a:r>
              <a:rPr lang="en-US" dirty="0" err="1">
                <a:latin typeface="Calibri"/>
                <a:cs typeface="Calibri"/>
              </a:rPr>
              <a:t>sted</a:t>
            </a:r>
            <a:r>
              <a:rPr lang="en-US" dirty="0">
                <a:latin typeface="Calibri"/>
                <a:cs typeface="Calibri"/>
              </a:rPr>
              <a:t> </a:t>
            </a:r>
            <a:r>
              <a:rPr lang="en-US" dirty="0" err="1">
                <a:latin typeface="Calibri"/>
                <a:cs typeface="Calibri"/>
              </a:rPr>
              <a:t>som</a:t>
            </a:r>
            <a:r>
              <a:rPr lang="en-US" dirty="0">
                <a:latin typeface="Calibri"/>
                <a:cs typeface="Calibri"/>
              </a:rPr>
              <a:t> Abraham </a:t>
            </a:r>
            <a:r>
              <a:rPr lang="en-US" dirty="0" err="1">
                <a:latin typeface="Calibri"/>
                <a:cs typeface="Calibri"/>
              </a:rPr>
              <a:t>nesten</a:t>
            </a:r>
            <a:r>
              <a:rPr lang="en-US" dirty="0">
                <a:latin typeface="Calibri"/>
                <a:cs typeface="Calibri"/>
              </a:rPr>
              <a:t> </a:t>
            </a:r>
            <a:r>
              <a:rPr lang="en-US" dirty="0" err="1">
                <a:latin typeface="Calibri"/>
                <a:cs typeface="Calibri"/>
              </a:rPr>
              <a:t>ofret</a:t>
            </a:r>
            <a:r>
              <a:rPr lang="en-US" dirty="0">
                <a:latin typeface="Calibri"/>
                <a:cs typeface="Calibri"/>
              </a:rPr>
              <a:t> </a:t>
            </a:r>
            <a:r>
              <a:rPr lang="en-US" dirty="0" err="1">
                <a:latin typeface="Calibri"/>
                <a:cs typeface="Calibri"/>
              </a:rPr>
              <a:t>Isak</a:t>
            </a:r>
            <a:r>
              <a:rPr lang="en-US" dirty="0">
                <a:latin typeface="Calibri"/>
                <a:cs typeface="Calibri"/>
              </a:rPr>
              <a:t>. Jerusalem ligger </a:t>
            </a:r>
            <a:r>
              <a:rPr lang="en-US" dirty="0" err="1">
                <a:latin typeface="Calibri"/>
                <a:cs typeface="Calibri"/>
              </a:rPr>
              <a:t>på</a:t>
            </a:r>
            <a:r>
              <a:rPr lang="en-US" dirty="0">
                <a:latin typeface="Calibri"/>
                <a:cs typeface="Calibri"/>
              </a:rPr>
              <a:t> </a:t>
            </a:r>
            <a:r>
              <a:rPr lang="en-US" dirty="0" err="1">
                <a:latin typeface="Calibri"/>
                <a:cs typeface="Calibri"/>
              </a:rPr>
              <a:t>Moriafjellet</a:t>
            </a:r>
            <a:r>
              <a:rPr lang="en-US" dirty="0">
                <a:latin typeface="Calibri"/>
                <a:cs typeface="Calibri"/>
              </a:rPr>
              <a:t>. Jesus </a:t>
            </a:r>
            <a:r>
              <a:rPr lang="en-US" dirty="0" err="1">
                <a:latin typeface="Calibri"/>
                <a:cs typeface="Calibri"/>
              </a:rPr>
              <a:t>er</a:t>
            </a:r>
            <a:r>
              <a:rPr lang="en-US" dirty="0">
                <a:latin typeface="Calibri"/>
                <a:cs typeface="Calibri"/>
              </a:rPr>
              <a:t> </a:t>
            </a:r>
            <a:r>
              <a:rPr lang="en-US" dirty="0" err="1">
                <a:latin typeface="Calibri"/>
                <a:cs typeface="Calibri"/>
              </a:rPr>
              <a:t>vårt</a:t>
            </a:r>
            <a:r>
              <a:rPr lang="en-US" dirty="0">
                <a:latin typeface="Calibri"/>
                <a:cs typeface="Calibri"/>
              </a:rPr>
              <a:t> </a:t>
            </a:r>
            <a:r>
              <a:rPr lang="en-US" dirty="0" err="1">
                <a:latin typeface="Calibri"/>
                <a:cs typeface="Calibri"/>
              </a:rPr>
              <a:t>offerlam</a:t>
            </a:r>
            <a:r>
              <a:rPr lang="en-US" dirty="0">
                <a:latin typeface="Calibri"/>
                <a:cs typeface="Calibri"/>
              </a:rPr>
              <a:t>! </a:t>
            </a:r>
          </a:p>
        </p:txBody>
      </p:sp>
    </p:spTree>
    <p:extLst>
      <p:ext uri="{BB962C8B-B14F-4D97-AF65-F5344CB8AC3E}">
        <p14:creationId xmlns:p14="http://schemas.microsoft.com/office/powerpoint/2010/main" val="1420330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FC6F9ED-B27C-4C81-A5DA-701631650979}"/>
              </a:ext>
            </a:extLst>
          </p:cNvPr>
          <p:cNvSpPr>
            <a:spLocks noGrp="1"/>
          </p:cNvSpPr>
          <p:nvPr>
            <p:ph type="ctrTitle"/>
          </p:nvPr>
        </p:nvSpPr>
        <p:spPr>
          <a:xfrm>
            <a:off x="1625600" y="1595438"/>
            <a:ext cx="9752013" cy="3395662"/>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4C5301B1-F942-47E4-9788-CD98C588B03D}"/>
              </a:ext>
            </a:extLst>
          </p:cNvPr>
          <p:cNvSpPr>
            <a:spLocks noGrp="1"/>
          </p:cNvSpPr>
          <p:nvPr>
            <p:ph type="subTitle" idx="1"/>
          </p:nvPr>
        </p:nvSpPr>
        <p:spPr>
          <a:xfrm>
            <a:off x="1625600" y="5121275"/>
            <a:ext cx="9752013" cy="2355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Rectangle 3">
            <a:extLst>
              <a:ext uri="{FF2B5EF4-FFF2-40B4-BE49-F238E27FC236}">
                <a16:creationId xmlns:a16="http://schemas.microsoft.com/office/drawing/2014/main" id="{CB028114-289F-4881-AD6E-6CBD1ADCA10B}"/>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3691C287-F152-40AA-91C0-24DE48992972}"/>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9CFEA398-E5D3-483E-BA31-F081EC3E7DD0}"/>
              </a:ext>
            </a:extLst>
          </p:cNvPr>
          <p:cNvSpPr>
            <a:spLocks noGrp="1" noChangeArrowheads="1"/>
          </p:cNvSpPr>
          <p:nvPr>
            <p:ph type="sldNum" idx="12"/>
          </p:nvPr>
        </p:nvSpPr>
        <p:spPr>
          <a:ln/>
        </p:spPr>
        <p:txBody>
          <a:bodyPr/>
          <a:lstStyle>
            <a:lvl1pPr>
              <a:defRPr/>
            </a:lvl1pPr>
          </a:lstStyle>
          <a:p>
            <a:fld id="{2121BEBC-E669-442A-8093-41FB52382FE7}" type="slidenum">
              <a:rPr lang="en-US" altLang="nb-NO"/>
              <a:pPr/>
              <a:t>‹#›</a:t>
            </a:fld>
            <a:endParaRPr lang="en-US" altLang="nb-NO"/>
          </a:p>
        </p:txBody>
      </p:sp>
    </p:spTree>
    <p:extLst>
      <p:ext uri="{BB962C8B-B14F-4D97-AF65-F5344CB8AC3E}">
        <p14:creationId xmlns:p14="http://schemas.microsoft.com/office/powerpoint/2010/main" val="630126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09DB339-D43C-4EE9-8F8F-11687FFC07CC}"/>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4788D000-B486-48DA-8E90-1FDC78E1FE8E}"/>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66B104D8-34E7-43B9-9315-D84DC2F26AF0}"/>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DEBFB1C4-998D-4A8D-AF6D-76F2217ADCAC}"/>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EB8297F6-88A4-4360-B0A7-AFBECB5FF58A}"/>
              </a:ext>
            </a:extLst>
          </p:cNvPr>
          <p:cNvSpPr>
            <a:spLocks noGrp="1" noChangeArrowheads="1"/>
          </p:cNvSpPr>
          <p:nvPr>
            <p:ph type="sldNum" idx="12"/>
          </p:nvPr>
        </p:nvSpPr>
        <p:spPr>
          <a:ln/>
        </p:spPr>
        <p:txBody>
          <a:bodyPr/>
          <a:lstStyle>
            <a:lvl1pPr>
              <a:defRPr/>
            </a:lvl1pPr>
          </a:lstStyle>
          <a:p>
            <a:fld id="{43C93224-5D38-4659-B403-E5D36E8069D8}" type="slidenum">
              <a:rPr lang="en-US" altLang="nb-NO"/>
              <a:pPr/>
              <a:t>‹#›</a:t>
            </a:fld>
            <a:endParaRPr lang="en-US" altLang="nb-NO"/>
          </a:p>
        </p:txBody>
      </p:sp>
    </p:spTree>
    <p:extLst>
      <p:ext uri="{BB962C8B-B14F-4D97-AF65-F5344CB8AC3E}">
        <p14:creationId xmlns:p14="http://schemas.microsoft.com/office/powerpoint/2010/main" val="3776025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FFA264E3-A5CA-4B38-9DD6-61A1CB1DD44C}"/>
              </a:ext>
            </a:extLst>
          </p:cNvPr>
          <p:cNvSpPr>
            <a:spLocks noGrp="1"/>
          </p:cNvSpPr>
          <p:nvPr>
            <p:ph type="title" orient="vert"/>
          </p:nvPr>
        </p:nvSpPr>
        <p:spPr>
          <a:xfrm>
            <a:off x="6629400" y="274638"/>
            <a:ext cx="2055813" cy="5849937"/>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96789681-C7E9-4A8A-84EB-D1D8A6BA95BE}"/>
              </a:ext>
            </a:extLst>
          </p:cNvPr>
          <p:cNvSpPr>
            <a:spLocks noGrp="1"/>
          </p:cNvSpPr>
          <p:nvPr>
            <p:ph type="body" orient="vert" idx="1"/>
          </p:nvPr>
        </p:nvSpPr>
        <p:spPr>
          <a:xfrm>
            <a:off x="457200" y="274638"/>
            <a:ext cx="6019800" cy="5849937"/>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294A6D63-B4FB-452F-88AE-33854D69A2C4}"/>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F85092DC-7BCE-41CA-BE70-7141B9D3C765}"/>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5E23866B-CA34-454C-97F1-37ADF6C32F1A}"/>
              </a:ext>
            </a:extLst>
          </p:cNvPr>
          <p:cNvSpPr>
            <a:spLocks noGrp="1" noChangeArrowheads="1"/>
          </p:cNvSpPr>
          <p:nvPr>
            <p:ph type="sldNum" idx="12"/>
          </p:nvPr>
        </p:nvSpPr>
        <p:spPr>
          <a:ln/>
        </p:spPr>
        <p:txBody>
          <a:bodyPr/>
          <a:lstStyle>
            <a:lvl1pPr>
              <a:defRPr/>
            </a:lvl1pPr>
          </a:lstStyle>
          <a:p>
            <a:fld id="{8213B5B8-CE25-4B44-9000-310472EF5963}" type="slidenum">
              <a:rPr lang="en-US" altLang="nb-NO"/>
              <a:pPr/>
              <a:t>‹#›</a:t>
            </a:fld>
            <a:endParaRPr lang="en-US" altLang="nb-NO"/>
          </a:p>
        </p:txBody>
      </p:sp>
    </p:spTree>
    <p:extLst>
      <p:ext uri="{BB962C8B-B14F-4D97-AF65-F5344CB8AC3E}">
        <p14:creationId xmlns:p14="http://schemas.microsoft.com/office/powerpoint/2010/main" val="3425438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F618EB1-B9A9-45B7-8718-0A4C67E2CFA4}"/>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2822FDE3-E37B-455B-A88E-02E0A6CA5CD4}"/>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A6D2E021-E6BC-43E6-A0E0-C952E956CC7C}"/>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10D9466C-47A4-411F-9230-85244735EAF4}"/>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4D94EFFC-6D93-4B69-AC7D-4376D688B2F7}"/>
              </a:ext>
            </a:extLst>
          </p:cNvPr>
          <p:cNvSpPr>
            <a:spLocks noGrp="1" noChangeArrowheads="1"/>
          </p:cNvSpPr>
          <p:nvPr>
            <p:ph type="sldNum" idx="12"/>
          </p:nvPr>
        </p:nvSpPr>
        <p:spPr>
          <a:ln/>
        </p:spPr>
        <p:txBody>
          <a:bodyPr/>
          <a:lstStyle>
            <a:lvl1pPr>
              <a:defRPr/>
            </a:lvl1pPr>
          </a:lstStyle>
          <a:p>
            <a:fld id="{3E93C116-BB13-4A57-BD88-712D48726C4D}" type="slidenum">
              <a:rPr lang="en-US" altLang="nb-NO"/>
              <a:pPr/>
              <a:t>‹#›</a:t>
            </a:fld>
            <a:endParaRPr lang="en-US" altLang="nb-NO"/>
          </a:p>
        </p:txBody>
      </p:sp>
    </p:spTree>
    <p:extLst>
      <p:ext uri="{BB962C8B-B14F-4D97-AF65-F5344CB8AC3E}">
        <p14:creationId xmlns:p14="http://schemas.microsoft.com/office/powerpoint/2010/main" val="1848550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0C6B200-AB96-4A7F-B2A3-50A07AA5A121}"/>
              </a:ext>
            </a:extLst>
          </p:cNvPr>
          <p:cNvSpPr>
            <a:spLocks noGrp="1"/>
          </p:cNvSpPr>
          <p:nvPr>
            <p:ph type="title"/>
          </p:nvPr>
        </p:nvSpPr>
        <p:spPr>
          <a:xfrm>
            <a:off x="887413" y="2430463"/>
            <a:ext cx="11215687" cy="4057650"/>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365B3260-1D39-4E66-9A47-D30598B6A078}"/>
              </a:ext>
            </a:extLst>
          </p:cNvPr>
          <p:cNvSpPr>
            <a:spLocks noGrp="1"/>
          </p:cNvSpPr>
          <p:nvPr>
            <p:ph type="body" idx="1"/>
          </p:nvPr>
        </p:nvSpPr>
        <p:spPr>
          <a:xfrm>
            <a:off x="887413" y="6526213"/>
            <a:ext cx="11215687"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b-NO"/>
              <a:t>Klikk for å redigere tekststiler i malen</a:t>
            </a:r>
          </a:p>
        </p:txBody>
      </p:sp>
      <p:sp>
        <p:nvSpPr>
          <p:cNvPr id="4" name="Rectangle 3">
            <a:extLst>
              <a:ext uri="{FF2B5EF4-FFF2-40B4-BE49-F238E27FC236}">
                <a16:creationId xmlns:a16="http://schemas.microsoft.com/office/drawing/2014/main" id="{C7872D97-F962-48E0-A34B-36B8F70F39DE}"/>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AFD76B45-893D-4566-8A5A-E820B5B93512}"/>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A06BF103-40C0-45D2-B2B6-712DE5E54EFE}"/>
              </a:ext>
            </a:extLst>
          </p:cNvPr>
          <p:cNvSpPr>
            <a:spLocks noGrp="1" noChangeArrowheads="1"/>
          </p:cNvSpPr>
          <p:nvPr>
            <p:ph type="sldNum" idx="12"/>
          </p:nvPr>
        </p:nvSpPr>
        <p:spPr>
          <a:ln/>
        </p:spPr>
        <p:txBody>
          <a:bodyPr/>
          <a:lstStyle>
            <a:lvl1pPr>
              <a:defRPr/>
            </a:lvl1pPr>
          </a:lstStyle>
          <a:p>
            <a:fld id="{5B4586AB-14EB-4166-8BCB-68ECB7751EDA}" type="slidenum">
              <a:rPr lang="en-US" altLang="nb-NO"/>
              <a:pPr/>
              <a:t>‹#›</a:t>
            </a:fld>
            <a:endParaRPr lang="en-US" altLang="nb-NO"/>
          </a:p>
        </p:txBody>
      </p:sp>
    </p:spTree>
    <p:extLst>
      <p:ext uri="{BB962C8B-B14F-4D97-AF65-F5344CB8AC3E}">
        <p14:creationId xmlns:p14="http://schemas.microsoft.com/office/powerpoint/2010/main" val="75212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1D39121-922A-44EE-8F22-C6A702FB7349}"/>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C0AC5C12-7B42-43CF-B671-0106F838916B}"/>
              </a:ext>
            </a:extLst>
          </p:cNvPr>
          <p:cNvSpPr>
            <a:spLocks noGrp="1"/>
          </p:cNvSpPr>
          <p:nvPr>
            <p:ph sz="half" idx="1"/>
          </p:nvPr>
        </p:nvSpPr>
        <p:spPr>
          <a:xfrm>
            <a:off x="457200" y="1600200"/>
            <a:ext cx="4037013" cy="45243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5C64E5F5-90D9-4AB4-BC13-6534935474C5}"/>
              </a:ext>
            </a:extLst>
          </p:cNvPr>
          <p:cNvSpPr>
            <a:spLocks noGrp="1"/>
          </p:cNvSpPr>
          <p:nvPr>
            <p:ph sz="half" idx="2"/>
          </p:nvPr>
        </p:nvSpPr>
        <p:spPr>
          <a:xfrm>
            <a:off x="4646613" y="1600200"/>
            <a:ext cx="4038600" cy="45243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Rectangle 3">
            <a:extLst>
              <a:ext uri="{FF2B5EF4-FFF2-40B4-BE49-F238E27FC236}">
                <a16:creationId xmlns:a16="http://schemas.microsoft.com/office/drawing/2014/main" id="{0B3D2D8C-4756-41B5-8C3A-0CE806992CED}"/>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2B355EA9-00FA-4B6E-857A-8A0466453B8A}"/>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BE2144F1-2BF5-456E-BBCF-9E320369904A}"/>
              </a:ext>
            </a:extLst>
          </p:cNvPr>
          <p:cNvSpPr>
            <a:spLocks noGrp="1" noChangeArrowheads="1"/>
          </p:cNvSpPr>
          <p:nvPr>
            <p:ph type="sldNum" idx="12"/>
          </p:nvPr>
        </p:nvSpPr>
        <p:spPr>
          <a:ln/>
        </p:spPr>
        <p:txBody>
          <a:bodyPr/>
          <a:lstStyle>
            <a:lvl1pPr>
              <a:defRPr/>
            </a:lvl1pPr>
          </a:lstStyle>
          <a:p>
            <a:fld id="{047B907C-C087-4231-98E8-A739265B69EC}" type="slidenum">
              <a:rPr lang="en-US" altLang="nb-NO"/>
              <a:pPr/>
              <a:t>‹#›</a:t>
            </a:fld>
            <a:endParaRPr lang="en-US" altLang="nb-NO"/>
          </a:p>
        </p:txBody>
      </p:sp>
    </p:spTree>
    <p:extLst>
      <p:ext uri="{BB962C8B-B14F-4D97-AF65-F5344CB8AC3E}">
        <p14:creationId xmlns:p14="http://schemas.microsoft.com/office/powerpoint/2010/main" val="1280500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8A7A54E-BDB0-478A-81F6-008ACD04664F}"/>
              </a:ext>
            </a:extLst>
          </p:cNvPr>
          <p:cNvSpPr>
            <a:spLocks noGrp="1"/>
          </p:cNvSpPr>
          <p:nvPr>
            <p:ph type="title"/>
          </p:nvPr>
        </p:nvSpPr>
        <p:spPr>
          <a:xfrm>
            <a:off x="895350" y="519113"/>
            <a:ext cx="11215688" cy="1884362"/>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9A11C6CE-6D85-4484-B340-F36564A005B3}"/>
              </a:ext>
            </a:extLst>
          </p:cNvPr>
          <p:cNvSpPr>
            <a:spLocks noGrp="1"/>
          </p:cNvSpPr>
          <p:nvPr>
            <p:ph type="body" idx="1"/>
          </p:nvPr>
        </p:nvSpPr>
        <p:spPr>
          <a:xfrm>
            <a:off x="895350" y="2390775"/>
            <a:ext cx="5500688"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D17007CE-FDE3-47B1-A7CC-9B5651E15842}"/>
              </a:ext>
            </a:extLst>
          </p:cNvPr>
          <p:cNvSpPr>
            <a:spLocks noGrp="1"/>
          </p:cNvSpPr>
          <p:nvPr>
            <p:ph sz="half" idx="2"/>
          </p:nvPr>
        </p:nvSpPr>
        <p:spPr>
          <a:xfrm>
            <a:off x="895350" y="3562350"/>
            <a:ext cx="5500688" cy="523875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2E301F1F-6838-4FAA-8E8A-2DB872218F2C}"/>
              </a:ext>
            </a:extLst>
          </p:cNvPr>
          <p:cNvSpPr>
            <a:spLocks noGrp="1"/>
          </p:cNvSpPr>
          <p:nvPr>
            <p:ph type="body" sz="quarter" idx="3"/>
          </p:nvPr>
        </p:nvSpPr>
        <p:spPr>
          <a:xfrm>
            <a:off x="6583363" y="2390775"/>
            <a:ext cx="55276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A9C694FE-BE2A-4D10-83A3-624ED09C776E}"/>
              </a:ext>
            </a:extLst>
          </p:cNvPr>
          <p:cNvSpPr>
            <a:spLocks noGrp="1"/>
          </p:cNvSpPr>
          <p:nvPr>
            <p:ph sz="quarter" idx="4"/>
          </p:nvPr>
        </p:nvSpPr>
        <p:spPr>
          <a:xfrm>
            <a:off x="6583363" y="3562350"/>
            <a:ext cx="5527675" cy="523875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Rectangle 3">
            <a:extLst>
              <a:ext uri="{FF2B5EF4-FFF2-40B4-BE49-F238E27FC236}">
                <a16:creationId xmlns:a16="http://schemas.microsoft.com/office/drawing/2014/main" id="{09F060D7-C11E-44B6-B4A3-B87921C0FA14}"/>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8" name="Rectangle 4">
            <a:extLst>
              <a:ext uri="{FF2B5EF4-FFF2-40B4-BE49-F238E27FC236}">
                <a16:creationId xmlns:a16="http://schemas.microsoft.com/office/drawing/2014/main" id="{3A139631-C63F-4DC0-863E-F3549697495F}"/>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9" name="Rectangle 5">
            <a:extLst>
              <a:ext uri="{FF2B5EF4-FFF2-40B4-BE49-F238E27FC236}">
                <a16:creationId xmlns:a16="http://schemas.microsoft.com/office/drawing/2014/main" id="{2C8CFB0A-69FB-46E9-ACEE-2BE180DAC907}"/>
              </a:ext>
            </a:extLst>
          </p:cNvPr>
          <p:cNvSpPr>
            <a:spLocks noGrp="1" noChangeArrowheads="1"/>
          </p:cNvSpPr>
          <p:nvPr>
            <p:ph type="sldNum" idx="12"/>
          </p:nvPr>
        </p:nvSpPr>
        <p:spPr>
          <a:ln/>
        </p:spPr>
        <p:txBody>
          <a:bodyPr/>
          <a:lstStyle>
            <a:lvl1pPr>
              <a:defRPr/>
            </a:lvl1pPr>
          </a:lstStyle>
          <a:p>
            <a:fld id="{375482F4-0A9C-4C7C-AD10-E0E0855EFFB6}" type="slidenum">
              <a:rPr lang="en-US" altLang="nb-NO"/>
              <a:pPr/>
              <a:t>‹#›</a:t>
            </a:fld>
            <a:endParaRPr lang="en-US" altLang="nb-NO"/>
          </a:p>
        </p:txBody>
      </p:sp>
    </p:spTree>
    <p:extLst>
      <p:ext uri="{BB962C8B-B14F-4D97-AF65-F5344CB8AC3E}">
        <p14:creationId xmlns:p14="http://schemas.microsoft.com/office/powerpoint/2010/main" val="1049841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FF83E9A-AC43-477D-A87D-50098F31C97B}"/>
              </a:ext>
            </a:extLst>
          </p:cNvPr>
          <p:cNvSpPr>
            <a:spLocks noGrp="1"/>
          </p:cNvSpPr>
          <p:nvPr>
            <p:ph type="title"/>
          </p:nvPr>
        </p:nvSpPr>
        <p:spPr/>
        <p:txBody>
          <a:bodyPr/>
          <a:lstStyle/>
          <a:p>
            <a:r>
              <a:rPr lang="nb-NO"/>
              <a:t>Klikk for å redigere tittelstil</a:t>
            </a:r>
          </a:p>
        </p:txBody>
      </p:sp>
      <p:sp>
        <p:nvSpPr>
          <p:cNvPr id="3" name="Rectangle 3">
            <a:extLst>
              <a:ext uri="{FF2B5EF4-FFF2-40B4-BE49-F238E27FC236}">
                <a16:creationId xmlns:a16="http://schemas.microsoft.com/office/drawing/2014/main" id="{4F5A0AA3-1C0E-403E-995A-E3B128FDAF0E}"/>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4" name="Rectangle 4">
            <a:extLst>
              <a:ext uri="{FF2B5EF4-FFF2-40B4-BE49-F238E27FC236}">
                <a16:creationId xmlns:a16="http://schemas.microsoft.com/office/drawing/2014/main" id="{1345B38B-45C7-4581-88F8-0A7683448C24}"/>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12FC279D-FA39-45E4-A04F-9226A436A59C}"/>
              </a:ext>
            </a:extLst>
          </p:cNvPr>
          <p:cNvSpPr>
            <a:spLocks noGrp="1" noChangeArrowheads="1"/>
          </p:cNvSpPr>
          <p:nvPr>
            <p:ph type="sldNum" idx="12"/>
          </p:nvPr>
        </p:nvSpPr>
        <p:spPr>
          <a:ln/>
        </p:spPr>
        <p:txBody>
          <a:bodyPr/>
          <a:lstStyle>
            <a:lvl1pPr>
              <a:defRPr/>
            </a:lvl1pPr>
          </a:lstStyle>
          <a:p>
            <a:fld id="{E3B07F0A-51D5-486F-95A3-2798A480D5BC}" type="slidenum">
              <a:rPr lang="en-US" altLang="nb-NO"/>
              <a:pPr/>
              <a:t>‹#›</a:t>
            </a:fld>
            <a:endParaRPr lang="en-US" altLang="nb-NO"/>
          </a:p>
        </p:txBody>
      </p:sp>
    </p:spTree>
    <p:extLst>
      <p:ext uri="{BB962C8B-B14F-4D97-AF65-F5344CB8AC3E}">
        <p14:creationId xmlns:p14="http://schemas.microsoft.com/office/powerpoint/2010/main" val="1112082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C5578D6-EBD8-4837-A6F6-3774AB647285}"/>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3" name="Rectangle 4">
            <a:extLst>
              <a:ext uri="{FF2B5EF4-FFF2-40B4-BE49-F238E27FC236}">
                <a16:creationId xmlns:a16="http://schemas.microsoft.com/office/drawing/2014/main" id="{BA23FE9E-5928-422A-B08C-9E4B1C42D367}"/>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4" name="Rectangle 5">
            <a:extLst>
              <a:ext uri="{FF2B5EF4-FFF2-40B4-BE49-F238E27FC236}">
                <a16:creationId xmlns:a16="http://schemas.microsoft.com/office/drawing/2014/main" id="{0CAB2EE0-FC10-4796-9638-285A8950BDC5}"/>
              </a:ext>
            </a:extLst>
          </p:cNvPr>
          <p:cNvSpPr>
            <a:spLocks noGrp="1" noChangeArrowheads="1"/>
          </p:cNvSpPr>
          <p:nvPr>
            <p:ph type="sldNum" idx="12"/>
          </p:nvPr>
        </p:nvSpPr>
        <p:spPr>
          <a:ln/>
        </p:spPr>
        <p:txBody>
          <a:bodyPr/>
          <a:lstStyle>
            <a:lvl1pPr>
              <a:defRPr/>
            </a:lvl1pPr>
          </a:lstStyle>
          <a:p>
            <a:fld id="{976C4307-527B-4539-87A8-8E15768F25EE}" type="slidenum">
              <a:rPr lang="en-US" altLang="nb-NO"/>
              <a:pPr/>
              <a:t>‹#›</a:t>
            </a:fld>
            <a:endParaRPr lang="en-US" altLang="nb-NO"/>
          </a:p>
        </p:txBody>
      </p:sp>
    </p:spTree>
    <p:extLst>
      <p:ext uri="{BB962C8B-B14F-4D97-AF65-F5344CB8AC3E}">
        <p14:creationId xmlns:p14="http://schemas.microsoft.com/office/powerpoint/2010/main" val="598716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EB2B95A-17AE-44D6-96FB-E7178DA0446F}"/>
              </a:ext>
            </a:extLst>
          </p:cNvPr>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645DFDAA-A69B-48BA-ACB3-10E933359070}"/>
              </a:ext>
            </a:extLst>
          </p:cNvPr>
          <p:cNvSpPr>
            <a:spLocks noGrp="1"/>
          </p:cNvSpPr>
          <p:nvPr>
            <p:ph idx="1"/>
          </p:nvPr>
        </p:nvSpPr>
        <p:spPr>
          <a:xfrm>
            <a:off x="5527675" y="1403350"/>
            <a:ext cx="6583363"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4687E4B7-5FEC-4FD1-94CE-F9D80FA65B38}"/>
              </a:ext>
            </a:extLst>
          </p:cNvPr>
          <p:cNvSpPr>
            <a:spLocks noGrp="1"/>
          </p:cNvSpPr>
          <p:nvPr>
            <p:ph type="body" sz="half" idx="2"/>
          </p:nvPr>
        </p:nvSpPr>
        <p:spPr>
          <a:xfrm>
            <a:off x="895350" y="2925763"/>
            <a:ext cx="4194175" cy="54197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3">
            <a:extLst>
              <a:ext uri="{FF2B5EF4-FFF2-40B4-BE49-F238E27FC236}">
                <a16:creationId xmlns:a16="http://schemas.microsoft.com/office/drawing/2014/main" id="{019AA2BA-9253-4BCA-BF52-1DE79A4156DD}"/>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5450667B-F2CC-406D-90D8-18D49C761354}"/>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683C3FC1-CA83-4B37-9EBA-B376182556F9}"/>
              </a:ext>
            </a:extLst>
          </p:cNvPr>
          <p:cNvSpPr>
            <a:spLocks noGrp="1" noChangeArrowheads="1"/>
          </p:cNvSpPr>
          <p:nvPr>
            <p:ph type="sldNum" idx="12"/>
          </p:nvPr>
        </p:nvSpPr>
        <p:spPr>
          <a:ln/>
        </p:spPr>
        <p:txBody>
          <a:bodyPr/>
          <a:lstStyle>
            <a:lvl1pPr>
              <a:defRPr/>
            </a:lvl1pPr>
          </a:lstStyle>
          <a:p>
            <a:fld id="{2C3B64B1-1E8A-4E35-8307-925566A5F3B7}" type="slidenum">
              <a:rPr lang="en-US" altLang="nb-NO"/>
              <a:pPr/>
              <a:t>‹#›</a:t>
            </a:fld>
            <a:endParaRPr lang="en-US" altLang="nb-NO"/>
          </a:p>
        </p:txBody>
      </p:sp>
    </p:spTree>
    <p:extLst>
      <p:ext uri="{BB962C8B-B14F-4D97-AF65-F5344CB8AC3E}">
        <p14:creationId xmlns:p14="http://schemas.microsoft.com/office/powerpoint/2010/main" val="288530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3DC6C42-BCD8-4EF8-8622-6AF890436D8E}"/>
              </a:ext>
            </a:extLst>
          </p:cNvPr>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1F55B395-5146-42BE-9C7F-86426F543B44}"/>
              </a:ext>
            </a:extLst>
          </p:cNvPr>
          <p:cNvSpPr>
            <a:spLocks noGrp="1"/>
          </p:cNvSpPr>
          <p:nvPr>
            <p:ph type="pic" idx="1"/>
          </p:nvPr>
        </p:nvSpPr>
        <p:spPr>
          <a:xfrm>
            <a:off x="5527675" y="1403350"/>
            <a:ext cx="6583363"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a:extLst>
              <a:ext uri="{FF2B5EF4-FFF2-40B4-BE49-F238E27FC236}">
                <a16:creationId xmlns:a16="http://schemas.microsoft.com/office/drawing/2014/main" id="{1F5D7CA1-91CE-4DBE-9049-10F14DF8A8FC}"/>
              </a:ext>
            </a:extLst>
          </p:cNvPr>
          <p:cNvSpPr>
            <a:spLocks noGrp="1"/>
          </p:cNvSpPr>
          <p:nvPr>
            <p:ph type="body" sz="half" idx="2"/>
          </p:nvPr>
        </p:nvSpPr>
        <p:spPr>
          <a:xfrm>
            <a:off x="895350" y="2925763"/>
            <a:ext cx="4194175" cy="54197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3">
            <a:extLst>
              <a:ext uri="{FF2B5EF4-FFF2-40B4-BE49-F238E27FC236}">
                <a16:creationId xmlns:a16="http://schemas.microsoft.com/office/drawing/2014/main" id="{1572CAAC-ABA7-45B1-8112-F25C4DB7CBDA}"/>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EF2CCF12-3DB8-407C-AB7F-31E397E4E366}"/>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F4A85DB9-E852-454F-B9C2-468C94ABAFFB}"/>
              </a:ext>
            </a:extLst>
          </p:cNvPr>
          <p:cNvSpPr>
            <a:spLocks noGrp="1" noChangeArrowheads="1"/>
          </p:cNvSpPr>
          <p:nvPr>
            <p:ph type="sldNum" idx="12"/>
          </p:nvPr>
        </p:nvSpPr>
        <p:spPr>
          <a:ln/>
        </p:spPr>
        <p:txBody>
          <a:bodyPr/>
          <a:lstStyle>
            <a:lvl1pPr>
              <a:defRPr/>
            </a:lvl1pPr>
          </a:lstStyle>
          <a:p>
            <a:fld id="{8AC6BAE2-5075-4ABF-82E8-3DDBFBEB83F1}" type="slidenum">
              <a:rPr lang="en-US" altLang="nb-NO"/>
              <a:pPr/>
              <a:t>‹#›</a:t>
            </a:fld>
            <a:endParaRPr lang="en-US" altLang="nb-NO"/>
          </a:p>
        </p:txBody>
      </p:sp>
    </p:spTree>
    <p:extLst>
      <p:ext uri="{BB962C8B-B14F-4D97-AF65-F5344CB8AC3E}">
        <p14:creationId xmlns:p14="http://schemas.microsoft.com/office/powerpoint/2010/main" val="3575340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F1969885-A06B-48A5-91AB-8436912A14D0}"/>
              </a:ext>
            </a:extLst>
          </p:cNvPr>
          <p:cNvSpPr>
            <a:spLocks noGrp="1" noChangeArrowheads="1"/>
          </p:cNvSpPr>
          <p:nvPr>
            <p:ph type="title"/>
          </p:nvPr>
        </p:nvSpPr>
        <p:spPr bwMode="auto">
          <a:xfrm>
            <a:off x="457200" y="274638"/>
            <a:ext cx="822801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nb-NO"/>
              <a:t>Click to edit the title text format</a:t>
            </a:r>
          </a:p>
        </p:txBody>
      </p:sp>
      <p:sp>
        <p:nvSpPr>
          <p:cNvPr id="1027" name="Rectangle 2">
            <a:extLst>
              <a:ext uri="{FF2B5EF4-FFF2-40B4-BE49-F238E27FC236}">
                <a16:creationId xmlns:a16="http://schemas.microsoft.com/office/drawing/2014/main" id="{53E20C8A-4A46-4314-97FF-E593FC0BBA8D}"/>
              </a:ext>
            </a:extLst>
          </p:cNvPr>
          <p:cNvSpPr>
            <a:spLocks noGrp="1" noChangeArrowheads="1"/>
          </p:cNvSpPr>
          <p:nvPr>
            <p:ph type="body" idx="1"/>
          </p:nvPr>
        </p:nvSpPr>
        <p:spPr bwMode="auto">
          <a:xfrm>
            <a:off x="457200" y="1600200"/>
            <a:ext cx="82280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nb-NO"/>
              <a:t>Click to edit the outline text format</a:t>
            </a:r>
          </a:p>
          <a:p>
            <a:pPr lvl="1"/>
            <a:r>
              <a:rPr lang="en-GB" altLang="nb-NO"/>
              <a:t>Second Outline Level</a:t>
            </a:r>
          </a:p>
          <a:p>
            <a:pPr lvl="2"/>
            <a:r>
              <a:rPr lang="en-GB" altLang="nb-NO"/>
              <a:t>Third Outline Level</a:t>
            </a:r>
          </a:p>
          <a:p>
            <a:pPr lvl="3"/>
            <a:r>
              <a:rPr lang="en-GB" altLang="nb-NO"/>
              <a:t>Fourth Outline Level</a:t>
            </a:r>
          </a:p>
          <a:p>
            <a:pPr lvl="4"/>
            <a:r>
              <a:rPr lang="en-GB" altLang="nb-NO"/>
              <a:t>Fifth Outline Level</a:t>
            </a:r>
          </a:p>
          <a:p>
            <a:pPr lvl="4"/>
            <a:r>
              <a:rPr lang="en-GB" altLang="nb-NO"/>
              <a:t>Sixth Outline Level</a:t>
            </a:r>
          </a:p>
          <a:p>
            <a:pPr lvl="4"/>
            <a:r>
              <a:rPr lang="en-GB" altLang="nb-NO"/>
              <a:t>Seventh Outline Level</a:t>
            </a:r>
          </a:p>
        </p:txBody>
      </p:sp>
      <p:sp>
        <p:nvSpPr>
          <p:cNvPr id="2" name="Rectangle 3">
            <a:extLst>
              <a:ext uri="{FF2B5EF4-FFF2-40B4-BE49-F238E27FC236}">
                <a16:creationId xmlns:a16="http://schemas.microsoft.com/office/drawing/2014/main" id="{66C12C11-00D3-4DE0-9CC9-13E2D94F2691}"/>
              </a:ext>
            </a:extLst>
          </p:cNvPr>
          <p:cNvSpPr>
            <a:spLocks noGrp="1" noChangeArrowheads="1"/>
          </p:cNvSpPr>
          <p:nvPr>
            <p:ph type="dt"/>
          </p:nvPr>
        </p:nvSpPr>
        <p:spPr bwMode="auto">
          <a:xfrm>
            <a:off x="457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endParaRPr lang="en-US" altLang="nb-NO"/>
          </a:p>
        </p:txBody>
      </p:sp>
      <p:sp>
        <p:nvSpPr>
          <p:cNvPr id="1028" name="Rectangle 4">
            <a:extLst>
              <a:ext uri="{FF2B5EF4-FFF2-40B4-BE49-F238E27FC236}">
                <a16:creationId xmlns:a16="http://schemas.microsoft.com/office/drawing/2014/main" id="{EA291DF7-BE69-4ECB-BFE8-AF2417D8E19F}"/>
              </a:ext>
            </a:extLst>
          </p:cNvPr>
          <p:cNvSpPr>
            <a:spLocks noGrp="1" noChangeArrowheads="1"/>
          </p:cNvSpPr>
          <p:nvPr>
            <p:ph type="ftr"/>
          </p:nvPr>
        </p:nvSpPr>
        <p:spPr bwMode="auto">
          <a:xfrm>
            <a:off x="3124200" y="6245225"/>
            <a:ext cx="2894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endParaRPr lang="en-US" altLang="nb-NO"/>
          </a:p>
        </p:txBody>
      </p:sp>
      <p:sp>
        <p:nvSpPr>
          <p:cNvPr id="1029" name="Rectangle 5">
            <a:extLst>
              <a:ext uri="{FF2B5EF4-FFF2-40B4-BE49-F238E27FC236}">
                <a16:creationId xmlns:a16="http://schemas.microsoft.com/office/drawing/2014/main" id="{6CE96A55-D7D2-4368-9771-19574EEEBD78}"/>
              </a:ext>
            </a:extLst>
          </p:cNvPr>
          <p:cNvSpPr>
            <a:spLocks noGrp="1" noChangeArrowheads="1"/>
          </p:cNvSpPr>
          <p:nvPr>
            <p:ph type="sldNum"/>
          </p:nvPr>
        </p:nvSpPr>
        <p:spPr bwMode="auto">
          <a:xfrm>
            <a:off x="6553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fld id="{5EE04EC0-87AC-4E86-ACD9-E898C810242C}" type="slidenum">
              <a:rPr lang="en-US" altLang="nb-NO"/>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5pPr>
      <a:lvl6pPr marL="25146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6pPr>
      <a:lvl7pPr marL="29718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7pPr>
      <a:lvl8pPr marL="34290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8pPr>
      <a:lvl9pPr marL="38862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57200"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074" name="Picture 1">
            <a:extLst>
              <a:ext uri="{FF2B5EF4-FFF2-40B4-BE49-F238E27FC236}">
                <a16:creationId xmlns:a16="http://schemas.microsoft.com/office/drawing/2014/main" id="{89BA9B0D-6D7D-4292-A580-7C978E9900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482" name="Picture 1">
            <a:extLst>
              <a:ext uri="{FF2B5EF4-FFF2-40B4-BE49-F238E27FC236}">
                <a16:creationId xmlns:a16="http://schemas.microsoft.com/office/drawing/2014/main" id="{3E8D84C5-C513-4E88-8B87-34CFDA92C0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146" name="Picture 1">
            <a:extLst>
              <a:ext uri="{FF2B5EF4-FFF2-40B4-BE49-F238E27FC236}">
                <a16:creationId xmlns:a16="http://schemas.microsoft.com/office/drawing/2014/main" id="{EE6B4EF6-7962-4A05-9034-3C973B87D3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194" name="Picture 1">
            <a:extLst>
              <a:ext uri="{FF2B5EF4-FFF2-40B4-BE49-F238E27FC236}">
                <a16:creationId xmlns:a16="http://schemas.microsoft.com/office/drawing/2014/main" id="{41DF7F48-F90D-4473-B1C6-CCE823A3CA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42" name="Picture 1">
            <a:extLst>
              <a:ext uri="{FF2B5EF4-FFF2-40B4-BE49-F238E27FC236}">
                <a16:creationId xmlns:a16="http://schemas.microsoft.com/office/drawing/2014/main" id="{1C42495E-1635-469D-B072-95874639E0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2290" name="Picture 1">
            <a:extLst>
              <a:ext uri="{FF2B5EF4-FFF2-40B4-BE49-F238E27FC236}">
                <a16:creationId xmlns:a16="http://schemas.microsoft.com/office/drawing/2014/main" id="{C1FEDFD8-CF32-4D80-97EB-20743B40F6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4338" name="Picture 1">
            <a:extLst>
              <a:ext uri="{FF2B5EF4-FFF2-40B4-BE49-F238E27FC236}">
                <a16:creationId xmlns:a16="http://schemas.microsoft.com/office/drawing/2014/main" id="{93C45F16-16EF-47F1-ABC3-A5A62EF9B5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6386" name="Picture 1">
            <a:extLst>
              <a:ext uri="{FF2B5EF4-FFF2-40B4-BE49-F238E27FC236}">
                <a16:creationId xmlns:a16="http://schemas.microsoft.com/office/drawing/2014/main" id="{0723DC6E-B4D7-4B69-88A2-7C75D2E45A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8434" name="Picture 1">
            <a:extLst>
              <a:ext uri="{FF2B5EF4-FFF2-40B4-BE49-F238E27FC236}">
                <a16:creationId xmlns:a16="http://schemas.microsoft.com/office/drawing/2014/main" id="{2CD28BC3-443D-4438-8AE8-23F820B4DE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a:extLst>
              <a:ext uri="{FF2B5EF4-FFF2-40B4-BE49-F238E27FC236}">
                <a16:creationId xmlns:a16="http://schemas.microsoft.com/office/drawing/2014/main" id="{5BF158C5-7085-4E14-A0E6-38D0F0E81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theme/theme1.xml><?xml version="1.0" encoding="utf-8"?>
<a:theme xmlns:a="http://schemas.openxmlformats.org/drawingml/2006/main" name="Office-tema">
  <a:themeElements>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tema">
      <a:majorFont>
        <a:latin typeface="Arial"/>
        <a:ea typeface=""/>
        <a:cs typeface="DejaVu Sans"/>
      </a:majorFont>
      <a:minorFont>
        <a:latin typeface="Arial"/>
        <a:ea typeface=""/>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lnDef>
  </a:objectDefaults>
  <a:extraClrSchemeLst>
    <a:extraClrScheme>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tem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tem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tem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tem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tem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tem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1775F45BE3CE4545AD9E8E2F1DB956B5" ma:contentTypeVersion="10" ma:contentTypeDescription="Opprett et nytt dokument." ma:contentTypeScope="" ma:versionID="fd2761c3fd8bc59ea3dee7df57f36bc0">
  <xsd:schema xmlns:xsd="http://www.w3.org/2001/XMLSchema" xmlns:xs="http://www.w3.org/2001/XMLSchema" xmlns:p="http://schemas.microsoft.com/office/2006/metadata/properties" xmlns:ns3="328ee016-f574-4458-bf8f-b34f66f62e34" xmlns:ns4="71b335ea-b700-4b19-8046-e96b5b848af1" targetNamespace="http://schemas.microsoft.com/office/2006/metadata/properties" ma:root="true" ma:fieldsID="ebbe4d65799c141010d01a49e5a1cde2" ns3:_="" ns4:_="">
    <xsd:import namespace="328ee016-f574-4458-bf8f-b34f66f62e34"/>
    <xsd:import namespace="71b335ea-b700-4b19-8046-e96b5b848af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ee016-f574-4458-bf8f-b34f66f62e34" elementFormDefault="qualified">
    <xsd:import namespace="http://schemas.microsoft.com/office/2006/documentManagement/types"/>
    <xsd:import namespace="http://schemas.microsoft.com/office/infopath/2007/PartnerControls"/>
    <xsd:element name="SharedWithUsers" ma:index="8" nillable="true" ma:displayName="Del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ingsdetaljer" ma:description="" ma:internalName="SharedWithDetails" ma:readOnly="true">
      <xsd:simpleType>
        <xsd:restriction base="dms:Note">
          <xsd:maxLength value="255"/>
        </xsd:restriction>
      </xsd:simpleType>
    </xsd:element>
    <xsd:element name="SharingHintHash" ma:index="10" nillable="true" ma:displayName="Hash for deling av tips"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b335ea-b700-4b19-8046-e96b5b848af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05CF91-5F5A-49E0-8E62-BF58299834B9}">
  <ds:schemaRefs>
    <ds:schemaRef ds:uri="http://schemas.microsoft.com/sharepoint/v3/contenttype/forms"/>
  </ds:schemaRefs>
</ds:datastoreItem>
</file>

<file path=customXml/itemProps2.xml><?xml version="1.0" encoding="utf-8"?>
<ds:datastoreItem xmlns:ds="http://schemas.openxmlformats.org/officeDocument/2006/customXml" ds:itemID="{6E10CABD-F41D-41A3-986D-02134332F8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8ee016-f574-4458-bf8f-b34f66f62e34"/>
    <ds:schemaRef ds:uri="71b335ea-b700-4b19-8046-e96b5b848a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4034</TotalTime>
  <Words>302</Words>
  <Application>Microsoft Office PowerPoint</Application>
  <PresentationFormat>Egendefinert</PresentationFormat>
  <Paragraphs>7</Paragraphs>
  <Slides>10</Slides>
  <Notes>10</Notes>
  <HiddenSlides>0</HiddenSlides>
  <MMClips>0</MMClips>
  <ScaleCrop>false</ScaleCrop>
  <HeadingPairs>
    <vt:vector size="4" baseType="variant">
      <vt:variant>
        <vt:lpstr>Tema</vt:lpstr>
      </vt:variant>
      <vt:variant>
        <vt:i4>1</vt:i4>
      </vt:variant>
      <vt:variant>
        <vt:lpstr>Lysbildetitler</vt:lpstr>
      </vt:variant>
      <vt:variant>
        <vt:i4>10</vt:i4>
      </vt:variant>
    </vt:vector>
  </HeadingPairs>
  <TitlesOfParts>
    <vt:vector size="11" baseType="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Jorunn Bergo Aarvik</cp:lastModifiedBy>
  <cp:revision>141</cp:revision>
  <cp:lastPrinted>1601-01-01T00:00:00Z</cp:lastPrinted>
  <dcterms:created xsi:type="dcterms:W3CDTF">1601-01-01T00:00:00Z</dcterms:created>
  <dcterms:modified xsi:type="dcterms:W3CDTF">2020-05-29T10:35:29Z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ContentTypeId">
    <vt:lpwstr>0x0101001775F45BE3CE4545AD9E8E2F1DB956B5</vt:lpwstr>
  </property>
</Properties>
</file>