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presProps.xml" Id="rId3" /><Relationship Type="http://schemas.openxmlformats.org/officeDocument/2006/relationships/slide" Target="slides/slide1.xml" Id="rId2" /><Relationship Type="http://schemas.openxmlformats.org/officeDocument/2006/relationships/slideMaster" Target="slideMasters/slideMaster1.xml" Id="rId1" /><Relationship Type="http://schemas.openxmlformats.org/officeDocument/2006/relationships/tableStyles" Target="tableStyles.xml" Id="rId6" /><Relationship Type="http://schemas.openxmlformats.org/officeDocument/2006/relationships/theme" Target="theme/theme1.xml" Id="rId5" /><Relationship Type="http://schemas.openxmlformats.org/officeDocument/2006/relationships/viewProps" Target="viewProps.xml" Id="rId4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51479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03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91655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8840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77790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39576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50677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74597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69678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49163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3810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66382-4B7D-4B77-B0D4-01FDB585AEF6}" type="datetimeFigureOut">
              <a:rPr lang="nb-NO" smtClean="0"/>
              <a:t>20.04.2018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1130B-0A5A-409A-9775-06D7928E3F4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87228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bing.com/images/search?q=holy+trinity+icon&amp;view=detailv2&amp;&amp;id=8A5911888E4E580C1A4DDF103ABAC255A47B8B81&amp;selectedIndex=2&amp;ccid=4LnXqlhl&amp;simid=608049279697945697&amp;thid=OIP.Me0b9d7aa58659734b57a04131e0a9f16H0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z="2400" dirty="0"/>
              <a:t>Andrei </a:t>
            </a:r>
            <a:r>
              <a:rPr lang="nb-NO" sz="2400" dirty="0" err="1"/>
              <a:t>Rubljov</a:t>
            </a:r>
            <a:r>
              <a:rPr lang="nb-NO" sz="2400" dirty="0"/>
              <a:t>: Den hellige treenighet (1425)</a:t>
            </a:r>
          </a:p>
        </p:txBody>
      </p:sp>
      <p:pic>
        <p:nvPicPr>
          <p:cNvPr id="6" name="Bilde 5" descr="http://tse1.mm.bing.net/th?&amp;id=OIP.Me0b9d7aa58659734b57a04131e0a9f16H0&amp;w=300&amp;h=300&amp;c=0&amp;pid=1.9&amp;rs=0&amp;p=0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839" y="1168239"/>
            <a:ext cx="4824536" cy="5212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5165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</Words>
  <Application>Microsoft Office PowerPoint</Application>
  <PresentationFormat>Skjermfremvisning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2" baseType="lpstr">
      <vt:lpstr>Office-tema</vt:lpstr>
      <vt:lpstr>Andrei Rubljov: Den hellige treenighet (1425)</vt:lpstr>
    </vt:vector>
  </TitlesOfParts>
  <Company>NLM IKT Service 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Andrei Rublov: Den hellige treenighet (1425)</dc:title>
  <dc:creator>Jorunn Bergo Aarvik</dc:creator>
  <cp:lastModifiedBy>Jorunn Bergo Aarvik</cp:lastModifiedBy>
  <cp:revision>5</cp:revision>
  <dcterms:created xsi:type="dcterms:W3CDTF">2015-09-10T08:52:57Z</dcterms:created>
  <dcterms:modified xsi:type="dcterms:W3CDTF">2018-04-20T11:48:41Z</dcterms:modified>
</cp:coreProperties>
</file>