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3"/>
  </p:sldMasterIdLst>
  <p:notesMasterIdLst>
    <p:notesMasterId r:id="rId9"/>
  </p:notesMasterIdLst>
  <p:sldIdLst>
    <p:sldId id="257" r:id="rId4"/>
    <p:sldId id="261" r:id="rId5"/>
    <p:sldId id="262" r:id="rId6"/>
    <p:sldId id="263" r:id="rId7"/>
    <p:sldId id="270" r:id="rId8"/>
  </p:sldIdLst>
  <p:sldSz cx="13003213" cy="9752013"/>
  <p:notesSz cx="6858000" cy="9144000"/>
  <p:defaultTextStyle>
    <a:defPPr>
      <a:defRPr lang="en-GB"/>
    </a:defPPr>
    <a:lvl1pPr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1pPr>
    <a:lvl2pPr marL="742950" indent="-28575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2pPr>
    <a:lvl3pPr marL="11430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3pPr>
    <a:lvl4pPr marL="16002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4pPr>
    <a:lvl5pPr marL="20574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5pPr>
    <a:lvl6pPr marL="2286000" algn="l" defTabSz="914400" rtl="0" eaLnBrk="1" latinLnBrk="0" hangingPunct="1">
      <a:defRPr kern="1200">
        <a:solidFill>
          <a:schemeClr val="bg1"/>
        </a:solidFill>
        <a:latin typeface="Arial" panose="020B0604020202020204" pitchFamily="34" charset="0"/>
        <a:ea typeface="+mn-ea"/>
        <a:cs typeface="DejaVu Sans" charset="0"/>
      </a:defRPr>
    </a:lvl6pPr>
    <a:lvl7pPr marL="2743200" algn="l" defTabSz="914400" rtl="0" eaLnBrk="1" latinLnBrk="0" hangingPunct="1">
      <a:defRPr kern="1200">
        <a:solidFill>
          <a:schemeClr val="bg1"/>
        </a:solidFill>
        <a:latin typeface="Arial" panose="020B0604020202020204" pitchFamily="34" charset="0"/>
        <a:ea typeface="+mn-ea"/>
        <a:cs typeface="DejaVu Sans" charset="0"/>
      </a:defRPr>
    </a:lvl7pPr>
    <a:lvl8pPr marL="3200400" algn="l" defTabSz="914400" rtl="0" eaLnBrk="1" latinLnBrk="0" hangingPunct="1">
      <a:defRPr kern="1200">
        <a:solidFill>
          <a:schemeClr val="bg1"/>
        </a:solidFill>
        <a:latin typeface="Arial" panose="020B0604020202020204" pitchFamily="34" charset="0"/>
        <a:ea typeface="+mn-ea"/>
        <a:cs typeface="DejaVu Sans" charset="0"/>
      </a:defRPr>
    </a:lvl8pPr>
    <a:lvl9pPr marL="3657600" algn="l" defTabSz="914400" rtl="0" eaLnBrk="1" latinLnBrk="0" hangingPunct="1">
      <a:defRPr kern="1200">
        <a:solidFill>
          <a:schemeClr val="bg1"/>
        </a:solidFill>
        <a:latin typeface="Arial" panose="020B0604020202020204" pitchFamily="34" charset="0"/>
        <a:ea typeface="+mn-ea"/>
        <a:cs typeface="DejaVu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EDE213-0E12-96C7-19AC-EA3005DBAD5A}" v="1" dt="2020-05-29T09:58:57.7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4" d="100"/>
          <a:sy n="44" d="100"/>
        </p:scale>
        <p:origin x="1388" y="40"/>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A2EDE213-0E12-96C7-19AC-EA3005DBAD5A}"/>
    <pc:docChg chg="modSld">
      <pc:chgData name="Jorunn Bergo Aarvik" userId="S::jaarvik@nlm.no::65fe6f9b-e160-4956-ba75-5945fd282e92" providerId="AD" clId="Web-{A2EDE213-0E12-96C7-19AC-EA3005DBAD5A}" dt="2020-05-29T10:22:14.321" v="9"/>
      <pc:docMkLst>
        <pc:docMk/>
      </pc:docMkLst>
      <pc:sldChg chg="modNotes">
        <pc:chgData name="Jorunn Bergo Aarvik" userId="S::jaarvik@nlm.no::65fe6f9b-e160-4956-ba75-5945fd282e92" providerId="AD" clId="Web-{A2EDE213-0E12-96C7-19AC-EA3005DBAD5A}" dt="2020-05-29T09:58:53.669" v="0"/>
        <pc:sldMkLst>
          <pc:docMk/>
          <pc:sldMk cId="0" sldId="257"/>
        </pc:sldMkLst>
      </pc:sldChg>
      <pc:sldChg chg="modNotes">
        <pc:chgData name="Jorunn Bergo Aarvik" userId="S::jaarvik@nlm.no::65fe6f9b-e160-4956-ba75-5945fd282e92" providerId="AD" clId="Web-{A2EDE213-0E12-96C7-19AC-EA3005DBAD5A}" dt="2020-05-29T10:11:52.835" v="4"/>
        <pc:sldMkLst>
          <pc:docMk/>
          <pc:sldMk cId="0" sldId="261"/>
        </pc:sldMkLst>
      </pc:sldChg>
      <pc:sldChg chg="modNotes">
        <pc:chgData name="Jorunn Bergo Aarvik" userId="S::jaarvik@nlm.no::65fe6f9b-e160-4956-ba75-5945fd282e92" providerId="AD" clId="Web-{A2EDE213-0E12-96C7-19AC-EA3005DBAD5A}" dt="2020-05-29T10:22:07.298" v="6"/>
        <pc:sldMkLst>
          <pc:docMk/>
          <pc:sldMk cId="0" sldId="262"/>
        </pc:sldMkLst>
      </pc:sldChg>
      <pc:sldChg chg="modNotes">
        <pc:chgData name="Jorunn Bergo Aarvik" userId="S::jaarvik@nlm.no::65fe6f9b-e160-4956-ba75-5945fd282e92" providerId="AD" clId="Web-{A2EDE213-0E12-96C7-19AC-EA3005DBAD5A}" dt="2020-05-29T10:22:14.321" v="9"/>
        <pc:sldMkLst>
          <pc:docMk/>
          <pc:sldMk cId="0"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CB2D3F91-4300-48E0-AB5F-03619C15DE12}"/>
              </a:ext>
            </a:extLst>
          </p:cNvPr>
          <p:cNvSpPr>
            <a:spLocks noGrp="1" noRot="1" noChangeAspect="1" noChangeArrowheads="1"/>
          </p:cNvSpPr>
          <p:nvPr>
            <p:ph type="sldImg"/>
          </p:nvPr>
        </p:nvSpPr>
        <p:spPr bwMode="auto">
          <a:xfrm>
            <a:off x="0" y="695325"/>
            <a:ext cx="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 name="Rectangle 2">
            <a:extLst>
              <a:ext uri="{FF2B5EF4-FFF2-40B4-BE49-F238E27FC236}">
                <a16:creationId xmlns:a16="http://schemas.microsoft.com/office/drawing/2014/main" id="{4AFA7CC4-4E6F-43A6-98E5-98701619240C}"/>
              </a:ext>
            </a:extLst>
          </p:cNvPr>
          <p:cNvSpPr>
            <a:spLocks noGrp="1" noChangeArrowheads="1"/>
          </p:cNvSpPr>
          <p:nvPr>
            <p:ph type="body"/>
          </p:nvPr>
        </p:nvSpPr>
        <p:spPr bwMode="auto">
          <a:xfrm>
            <a:off x="685800" y="4343400"/>
            <a:ext cx="5484813"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nb-NO" altLang="nb-NO" noProof="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9115F592-9FF4-4CD7-8D50-1EF6B34E0A93}"/>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9" name="Rectangle 2">
            <a:extLst>
              <a:ext uri="{FF2B5EF4-FFF2-40B4-BE49-F238E27FC236}">
                <a16:creationId xmlns:a16="http://schemas.microsoft.com/office/drawing/2014/main" id="{A7624B2E-7B4B-411A-A027-A45D325F7A90}"/>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dirty="0"/>
              <a:t>Det hadde gått lang tid siden Gud hadde bedt Abraham om å telle stjerner for å vise ham hvor mange etterkommere han skulle få. Men fremdeles hadde ikke Abraham og Sara fått noe barn.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32997C7C-C4C5-4AC0-920D-6A3BDC948B21}"/>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7" name="Rectangle 2">
            <a:extLst>
              <a:ext uri="{FF2B5EF4-FFF2-40B4-BE49-F238E27FC236}">
                <a16:creationId xmlns:a16="http://schemas.microsoft.com/office/drawing/2014/main" id="{C6A4912E-9029-47B5-AFF3-CA56491E60AC}"/>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dirty="0">
                <a:latin typeface="Times New Roman"/>
                <a:cs typeface="Times New Roman"/>
              </a:rPr>
              <a:t>Abraham og Sara begynte å tvile på løftet som Gud hadde gitt, og de ble enige om at Abraham skulle forsøke å få en baby sammen med slavekvinnen til Sara. Hun het Hagar. Hagar ble gravid og fikk en gutt som de kalte Ismael. Gud passet på og hadde omsorg for Hagar og Ismael. Ismael vokste opp og ble en god bueskytter og giftet seg med en dame fra Egypt. Men det var ikke Ismael Gud hadde lovet å gi Abraham. Det var kona hans, Sara som skulle få barn. </a:t>
            </a:r>
          </a:p>
          <a:p>
            <a:endParaRPr lang="nb-NO" altLang="nb-NO" dirty="0">
              <a:cs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B9710698-BDC6-4418-934B-108AFFBC4D54}"/>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5" name="Rectangle 2">
            <a:extLst>
              <a:ext uri="{FF2B5EF4-FFF2-40B4-BE49-F238E27FC236}">
                <a16:creationId xmlns:a16="http://schemas.microsoft.com/office/drawing/2014/main" id="{26B534E2-A1BB-4A68-ADA2-2D6C496ADDC0}"/>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dirty="0">
                <a:latin typeface="Times New Roman"/>
                <a:cs typeface="Times New Roman"/>
              </a:rPr>
              <a:t>Bilde 3:</a:t>
            </a:r>
          </a:p>
          <a:p>
            <a:r>
              <a:rPr lang="nb-NO" dirty="0">
                <a:latin typeface="Times New Roman"/>
                <a:cs typeface="Times New Roman"/>
              </a:rPr>
              <a:t>En dag, mens Abraham satt i teltåpningen og slappet av, fikk han se tre menn som sto foran ham. Abraham skjønte at disse tre ikke var vanlige menn. Abraham skjønte at han hadde fått besøk av Gud! Han bøyde seg ned foran dem for å vise respekt. Så fortet han seg med å gjøre i stand den beste maten han visste om for dem. Mennene sa: Om et år kommer jeg igjen. Da har Sara fått en sønn!</a:t>
            </a:r>
          </a:p>
          <a:p>
            <a:endParaRPr lang="nb-NO" altLang="nb-NO" dirty="0">
              <a:cs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4ECDE1BD-F89A-4A5D-8892-33EB43816519}"/>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3" name="Rectangle 2">
            <a:extLst>
              <a:ext uri="{FF2B5EF4-FFF2-40B4-BE49-F238E27FC236}">
                <a16:creationId xmlns:a16="http://schemas.microsoft.com/office/drawing/2014/main" id="{6DA101E7-B301-4DF5-93EA-30CCCDF18369}"/>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dirty="0">
                <a:latin typeface="Times New Roman"/>
                <a:cs typeface="Times New Roman"/>
              </a:rPr>
              <a:t>Sara hadde stått bak teltduken og lyttet da mennene snakket. Hun lo høyt da hun hørte at de sa hun skulle få et barn. Det var for vanskelig å tro. Men det gikk som Gud hadde sagt. Sara ble gravid og fikk en gutt. De kalte ham Isak. Da lo Sara igjen. Og denne gangen lo hun av glede. </a:t>
            </a:r>
          </a:p>
          <a:p>
            <a:endParaRPr lang="nb-NO" dirty="0">
              <a:cs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51D66D17-9A10-4F3E-8730-DD1BCBAA3B58}"/>
              </a:ext>
            </a:extLst>
          </p:cNvPr>
          <p:cNvSpPr txBox="1">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1" name="Rectangle 2">
            <a:extLst>
              <a:ext uri="{FF2B5EF4-FFF2-40B4-BE49-F238E27FC236}">
                <a16:creationId xmlns:a16="http://schemas.microsoft.com/office/drawing/2014/main" id="{85072BB7-70E8-4708-9E07-CB4E431248CB}"/>
              </a:ext>
            </a:extLst>
          </p:cNvPr>
          <p:cNvSpPr txBox="1">
            <a:spLocks noGrp="1" noChangeArrowheads="1"/>
          </p:cNvSpPr>
          <p:nvPr>
            <p:ph type="body" idx="1"/>
          </p:nvPr>
        </p:nvSpPr>
        <p:spPr>
          <a:xfrm>
            <a:off x="685800" y="4343400"/>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D33F083-040C-4675-AE80-6B93CC7AB0D5}"/>
              </a:ext>
            </a:extLst>
          </p:cNvPr>
          <p:cNvSpPr>
            <a:spLocks noGrp="1"/>
          </p:cNvSpPr>
          <p:nvPr>
            <p:ph type="ctrTitle"/>
          </p:nvPr>
        </p:nvSpPr>
        <p:spPr>
          <a:xfrm>
            <a:off x="1625600" y="1595438"/>
            <a:ext cx="9752013" cy="3395662"/>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DA1011F8-9CDE-49EE-8C63-CEE9C2D8BA94}"/>
              </a:ext>
            </a:extLst>
          </p:cNvPr>
          <p:cNvSpPr>
            <a:spLocks noGrp="1"/>
          </p:cNvSpPr>
          <p:nvPr>
            <p:ph type="subTitle" idx="1"/>
          </p:nvPr>
        </p:nvSpPr>
        <p:spPr>
          <a:xfrm>
            <a:off x="1625600" y="5121275"/>
            <a:ext cx="9752013" cy="2355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3">
            <a:extLst>
              <a:ext uri="{FF2B5EF4-FFF2-40B4-BE49-F238E27FC236}">
                <a16:creationId xmlns:a16="http://schemas.microsoft.com/office/drawing/2014/main" id="{2CA5C270-EC47-4A62-ADA5-4F43A5ADC5D3}"/>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C19AB465-A7F6-4F8E-8639-EAC20B9A54EE}"/>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5F0C3D75-78C6-454C-AAD1-973B830B5E6B}"/>
              </a:ext>
            </a:extLst>
          </p:cNvPr>
          <p:cNvSpPr>
            <a:spLocks noGrp="1" noChangeArrowheads="1"/>
          </p:cNvSpPr>
          <p:nvPr>
            <p:ph type="sldNum" idx="12"/>
          </p:nvPr>
        </p:nvSpPr>
        <p:spPr>
          <a:ln/>
        </p:spPr>
        <p:txBody>
          <a:bodyPr/>
          <a:lstStyle>
            <a:lvl1pPr>
              <a:defRPr/>
            </a:lvl1pPr>
          </a:lstStyle>
          <a:p>
            <a:fld id="{D2F44A29-9F4B-4C5F-9A7C-4CE4F51802F3}" type="slidenum">
              <a:rPr lang="en-US" altLang="nb-NO"/>
              <a:pPr/>
              <a:t>‹#›</a:t>
            </a:fld>
            <a:endParaRPr lang="en-US" altLang="nb-NO"/>
          </a:p>
        </p:txBody>
      </p:sp>
    </p:spTree>
    <p:extLst>
      <p:ext uri="{BB962C8B-B14F-4D97-AF65-F5344CB8AC3E}">
        <p14:creationId xmlns:p14="http://schemas.microsoft.com/office/powerpoint/2010/main" val="2774905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13F5563-106B-4031-B2B0-776AA0B63A4C}"/>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A3457F21-B56C-46D8-A017-773C17F810A1}"/>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0715CBB4-E093-4ACF-B2F7-74EA704DD281}"/>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7D66A553-A1F1-4E4A-A7D5-7C16E68EE14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FB75BEFD-E174-4626-9FE9-20B6B0C68347}"/>
              </a:ext>
            </a:extLst>
          </p:cNvPr>
          <p:cNvSpPr>
            <a:spLocks noGrp="1" noChangeArrowheads="1"/>
          </p:cNvSpPr>
          <p:nvPr>
            <p:ph type="sldNum" idx="12"/>
          </p:nvPr>
        </p:nvSpPr>
        <p:spPr>
          <a:ln/>
        </p:spPr>
        <p:txBody>
          <a:bodyPr/>
          <a:lstStyle>
            <a:lvl1pPr>
              <a:defRPr/>
            </a:lvl1pPr>
          </a:lstStyle>
          <a:p>
            <a:fld id="{28818F0E-4D23-4728-A5B4-C9D16E18FA79}" type="slidenum">
              <a:rPr lang="en-US" altLang="nb-NO"/>
              <a:pPr/>
              <a:t>‹#›</a:t>
            </a:fld>
            <a:endParaRPr lang="en-US" altLang="nb-NO"/>
          </a:p>
        </p:txBody>
      </p:sp>
    </p:spTree>
    <p:extLst>
      <p:ext uri="{BB962C8B-B14F-4D97-AF65-F5344CB8AC3E}">
        <p14:creationId xmlns:p14="http://schemas.microsoft.com/office/powerpoint/2010/main" val="2404219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C314F8B5-6374-4D8D-BA24-B6D8B84C1C15}"/>
              </a:ext>
            </a:extLst>
          </p:cNvPr>
          <p:cNvSpPr>
            <a:spLocks noGrp="1"/>
          </p:cNvSpPr>
          <p:nvPr>
            <p:ph type="title" orient="vert"/>
          </p:nvPr>
        </p:nvSpPr>
        <p:spPr>
          <a:xfrm>
            <a:off x="6629400" y="274638"/>
            <a:ext cx="2055813" cy="584993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3B61B5C6-5B1C-46A5-9F98-3B8754204E0C}"/>
              </a:ext>
            </a:extLst>
          </p:cNvPr>
          <p:cNvSpPr>
            <a:spLocks noGrp="1"/>
          </p:cNvSpPr>
          <p:nvPr>
            <p:ph type="body" orient="vert" idx="1"/>
          </p:nvPr>
        </p:nvSpPr>
        <p:spPr>
          <a:xfrm>
            <a:off x="457200" y="274638"/>
            <a:ext cx="6019800" cy="5849937"/>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DFED0964-1E4B-4485-85DE-0A746E8E41A1}"/>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A4BEBC1F-E2F1-41D6-AC61-75882967E8E1}"/>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376638DC-445A-4486-8261-8D8981658721}"/>
              </a:ext>
            </a:extLst>
          </p:cNvPr>
          <p:cNvSpPr>
            <a:spLocks noGrp="1" noChangeArrowheads="1"/>
          </p:cNvSpPr>
          <p:nvPr>
            <p:ph type="sldNum" idx="12"/>
          </p:nvPr>
        </p:nvSpPr>
        <p:spPr>
          <a:ln/>
        </p:spPr>
        <p:txBody>
          <a:bodyPr/>
          <a:lstStyle>
            <a:lvl1pPr>
              <a:defRPr/>
            </a:lvl1pPr>
          </a:lstStyle>
          <a:p>
            <a:fld id="{92218263-E541-4CFA-A7F1-CF5D638BDB0C}" type="slidenum">
              <a:rPr lang="en-US" altLang="nb-NO"/>
              <a:pPr/>
              <a:t>‹#›</a:t>
            </a:fld>
            <a:endParaRPr lang="en-US" altLang="nb-NO"/>
          </a:p>
        </p:txBody>
      </p:sp>
    </p:spTree>
    <p:extLst>
      <p:ext uri="{BB962C8B-B14F-4D97-AF65-F5344CB8AC3E}">
        <p14:creationId xmlns:p14="http://schemas.microsoft.com/office/powerpoint/2010/main" val="1869233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E100A52-22B0-4EB7-B004-2275CDCB679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6372BD9F-D4C3-4484-B82B-4D16885E992E}"/>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CEC2A41A-2741-4550-9F07-0080D2EC65BC}"/>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44C0077B-47DD-4596-B4D4-E190A33DF272}"/>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3689D88B-4EC5-45AB-B56C-2FAE124D7B7E}"/>
              </a:ext>
            </a:extLst>
          </p:cNvPr>
          <p:cNvSpPr>
            <a:spLocks noGrp="1" noChangeArrowheads="1"/>
          </p:cNvSpPr>
          <p:nvPr>
            <p:ph type="sldNum" idx="12"/>
          </p:nvPr>
        </p:nvSpPr>
        <p:spPr>
          <a:ln/>
        </p:spPr>
        <p:txBody>
          <a:bodyPr/>
          <a:lstStyle>
            <a:lvl1pPr>
              <a:defRPr/>
            </a:lvl1pPr>
          </a:lstStyle>
          <a:p>
            <a:fld id="{2D96F2B8-D7E1-4F14-A312-1D3E509F0F55}" type="slidenum">
              <a:rPr lang="en-US" altLang="nb-NO"/>
              <a:pPr/>
              <a:t>‹#›</a:t>
            </a:fld>
            <a:endParaRPr lang="en-US" altLang="nb-NO"/>
          </a:p>
        </p:txBody>
      </p:sp>
    </p:spTree>
    <p:extLst>
      <p:ext uri="{BB962C8B-B14F-4D97-AF65-F5344CB8AC3E}">
        <p14:creationId xmlns:p14="http://schemas.microsoft.com/office/powerpoint/2010/main" val="3977402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86E1BC7-32A7-446E-A762-03F2A51FBADF}"/>
              </a:ext>
            </a:extLst>
          </p:cNvPr>
          <p:cNvSpPr>
            <a:spLocks noGrp="1"/>
          </p:cNvSpPr>
          <p:nvPr>
            <p:ph type="title"/>
          </p:nvPr>
        </p:nvSpPr>
        <p:spPr>
          <a:xfrm>
            <a:off x="887413" y="2430463"/>
            <a:ext cx="11215687" cy="4057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F82C951E-33AC-48EB-BD82-E9798C1A9F69}"/>
              </a:ext>
            </a:extLst>
          </p:cNvPr>
          <p:cNvSpPr>
            <a:spLocks noGrp="1"/>
          </p:cNvSpPr>
          <p:nvPr>
            <p:ph type="body" idx="1"/>
          </p:nvPr>
        </p:nvSpPr>
        <p:spPr>
          <a:xfrm>
            <a:off x="887413" y="6526213"/>
            <a:ext cx="11215687"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3">
            <a:extLst>
              <a:ext uri="{FF2B5EF4-FFF2-40B4-BE49-F238E27FC236}">
                <a16:creationId xmlns:a16="http://schemas.microsoft.com/office/drawing/2014/main" id="{F533777C-2833-4213-BB69-CBD8061AA8FE}"/>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B64BD8BA-28B7-4AAA-BD33-1C26963F51CF}"/>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5A9D9430-F0CF-402D-BB5D-EE22675FAB3F}"/>
              </a:ext>
            </a:extLst>
          </p:cNvPr>
          <p:cNvSpPr>
            <a:spLocks noGrp="1" noChangeArrowheads="1"/>
          </p:cNvSpPr>
          <p:nvPr>
            <p:ph type="sldNum" idx="12"/>
          </p:nvPr>
        </p:nvSpPr>
        <p:spPr>
          <a:ln/>
        </p:spPr>
        <p:txBody>
          <a:bodyPr/>
          <a:lstStyle>
            <a:lvl1pPr>
              <a:defRPr/>
            </a:lvl1pPr>
          </a:lstStyle>
          <a:p>
            <a:fld id="{EF7BDE95-8C9E-439F-B528-B7DE4B6E87D2}" type="slidenum">
              <a:rPr lang="en-US" altLang="nb-NO"/>
              <a:pPr/>
              <a:t>‹#›</a:t>
            </a:fld>
            <a:endParaRPr lang="en-US" altLang="nb-NO"/>
          </a:p>
        </p:txBody>
      </p:sp>
    </p:spTree>
    <p:extLst>
      <p:ext uri="{BB962C8B-B14F-4D97-AF65-F5344CB8AC3E}">
        <p14:creationId xmlns:p14="http://schemas.microsoft.com/office/powerpoint/2010/main" val="878163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6201B56-34BC-40F4-BA46-8E5CDCFE19B8}"/>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4F05DCEB-427F-49CF-89DB-8E0A40CC493D}"/>
              </a:ext>
            </a:extLst>
          </p:cNvPr>
          <p:cNvSpPr>
            <a:spLocks noGrp="1"/>
          </p:cNvSpPr>
          <p:nvPr>
            <p:ph sz="half" idx="1"/>
          </p:nvPr>
        </p:nvSpPr>
        <p:spPr>
          <a:xfrm>
            <a:off x="457200" y="1600200"/>
            <a:ext cx="4037013" cy="45243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E2E093AC-6110-4986-B2AA-AE89D70D1C4A}"/>
              </a:ext>
            </a:extLst>
          </p:cNvPr>
          <p:cNvSpPr>
            <a:spLocks noGrp="1"/>
          </p:cNvSpPr>
          <p:nvPr>
            <p:ph sz="half" idx="2"/>
          </p:nvPr>
        </p:nvSpPr>
        <p:spPr>
          <a:xfrm>
            <a:off x="4646613" y="1600200"/>
            <a:ext cx="4038600" cy="45243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3">
            <a:extLst>
              <a:ext uri="{FF2B5EF4-FFF2-40B4-BE49-F238E27FC236}">
                <a16:creationId xmlns:a16="http://schemas.microsoft.com/office/drawing/2014/main" id="{25A9010A-7C1F-4A0E-A1C9-9BEA2103BA3E}"/>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D7081D23-5C93-4C77-B987-9FFD7FF95E11}"/>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7FCDA02E-04DC-4A47-AE01-0E88DEFAB2B1}"/>
              </a:ext>
            </a:extLst>
          </p:cNvPr>
          <p:cNvSpPr>
            <a:spLocks noGrp="1" noChangeArrowheads="1"/>
          </p:cNvSpPr>
          <p:nvPr>
            <p:ph type="sldNum" idx="12"/>
          </p:nvPr>
        </p:nvSpPr>
        <p:spPr>
          <a:ln/>
        </p:spPr>
        <p:txBody>
          <a:bodyPr/>
          <a:lstStyle>
            <a:lvl1pPr>
              <a:defRPr/>
            </a:lvl1pPr>
          </a:lstStyle>
          <a:p>
            <a:fld id="{42708CD4-AAD3-4848-8328-B4B4B7663451}" type="slidenum">
              <a:rPr lang="en-US" altLang="nb-NO"/>
              <a:pPr/>
              <a:t>‹#›</a:t>
            </a:fld>
            <a:endParaRPr lang="en-US" altLang="nb-NO"/>
          </a:p>
        </p:txBody>
      </p:sp>
    </p:spTree>
    <p:extLst>
      <p:ext uri="{BB962C8B-B14F-4D97-AF65-F5344CB8AC3E}">
        <p14:creationId xmlns:p14="http://schemas.microsoft.com/office/powerpoint/2010/main" val="1032913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E2BA927-5356-46B1-AB3F-DEE2A326D7C1}"/>
              </a:ext>
            </a:extLst>
          </p:cNvPr>
          <p:cNvSpPr>
            <a:spLocks noGrp="1"/>
          </p:cNvSpPr>
          <p:nvPr>
            <p:ph type="title"/>
          </p:nvPr>
        </p:nvSpPr>
        <p:spPr>
          <a:xfrm>
            <a:off x="895350" y="519113"/>
            <a:ext cx="11215688" cy="1884362"/>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2F45D5AE-C4E9-495C-88AD-965D3F12672D}"/>
              </a:ext>
            </a:extLst>
          </p:cNvPr>
          <p:cNvSpPr>
            <a:spLocks noGrp="1"/>
          </p:cNvSpPr>
          <p:nvPr>
            <p:ph type="body" idx="1"/>
          </p:nvPr>
        </p:nvSpPr>
        <p:spPr>
          <a:xfrm>
            <a:off x="895350" y="2390775"/>
            <a:ext cx="5500688"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F285E516-C6B7-4857-BD80-1D223A0930BF}"/>
              </a:ext>
            </a:extLst>
          </p:cNvPr>
          <p:cNvSpPr>
            <a:spLocks noGrp="1"/>
          </p:cNvSpPr>
          <p:nvPr>
            <p:ph sz="half" idx="2"/>
          </p:nvPr>
        </p:nvSpPr>
        <p:spPr>
          <a:xfrm>
            <a:off x="895350" y="3562350"/>
            <a:ext cx="5500688" cy="523875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ACBEED95-3B6F-4835-8940-CBDCF3045FBD}"/>
              </a:ext>
            </a:extLst>
          </p:cNvPr>
          <p:cNvSpPr>
            <a:spLocks noGrp="1"/>
          </p:cNvSpPr>
          <p:nvPr>
            <p:ph type="body" sz="quarter" idx="3"/>
          </p:nvPr>
        </p:nvSpPr>
        <p:spPr>
          <a:xfrm>
            <a:off x="6583363" y="2390775"/>
            <a:ext cx="55276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932CBCC5-6D02-4DC4-8FED-686E93C45E15}"/>
              </a:ext>
            </a:extLst>
          </p:cNvPr>
          <p:cNvSpPr>
            <a:spLocks noGrp="1"/>
          </p:cNvSpPr>
          <p:nvPr>
            <p:ph sz="quarter" idx="4"/>
          </p:nvPr>
        </p:nvSpPr>
        <p:spPr>
          <a:xfrm>
            <a:off x="6583363" y="3562350"/>
            <a:ext cx="5527675" cy="523875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3">
            <a:extLst>
              <a:ext uri="{FF2B5EF4-FFF2-40B4-BE49-F238E27FC236}">
                <a16:creationId xmlns:a16="http://schemas.microsoft.com/office/drawing/2014/main" id="{57A03918-3B76-4F72-8EFB-058BE87BBB3F}"/>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8" name="Rectangle 4">
            <a:extLst>
              <a:ext uri="{FF2B5EF4-FFF2-40B4-BE49-F238E27FC236}">
                <a16:creationId xmlns:a16="http://schemas.microsoft.com/office/drawing/2014/main" id="{9C3870D1-5654-48FA-BE4C-935BED2DCD25}"/>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9" name="Rectangle 5">
            <a:extLst>
              <a:ext uri="{FF2B5EF4-FFF2-40B4-BE49-F238E27FC236}">
                <a16:creationId xmlns:a16="http://schemas.microsoft.com/office/drawing/2014/main" id="{3F807E97-0F72-4C76-8CE5-3038F1D256A0}"/>
              </a:ext>
            </a:extLst>
          </p:cNvPr>
          <p:cNvSpPr>
            <a:spLocks noGrp="1" noChangeArrowheads="1"/>
          </p:cNvSpPr>
          <p:nvPr>
            <p:ph type="sldNum" idx="12"/>
          </p:nvPr>
        </p:nvSpPr>
        <p:spPr>
          <a:ln/>
        </p:spPr>
        <p:txBody>
          <a:bodyPr/>
          <a:lstStyle>
            <a:lvl1pPr>
              <a:defRPr/>
            </a:lvl1pPr>
          </a:lstStyle>
          <a:p>
            <a:fld id="{4D58ED98-D402-4F83-8D3B-BB89BFCD8B4B}" type="slidenum">
              <a:rPr lang="en-US" altLang="nb-NO"/>
              <a:pPr/>
              <a:t>‹#›</a:t>
            </a:fld>
            <a:endParaRPr lang="en-US" altLang="nb-NO"/>
          </a:p>
        </p:txBody>
      </p:sp>
    </p:spTree>
    <p:extLst>
      <p:ext uri="{BB962C8B-B14F-4D97-AF65-F5344CB8AC3E}">
        <p14:creationId xmlns:p14="http://schemas.microsoft.com/office/powerpoint/2010/main" val="621952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FD582C1-BBC2-41BC-A807-BE33B27A2859}"/>
              </a:ext>
            </a:extLst>
          </p:cNvPr>
          <p:cNvSpPr>
            <a:spLocks noGrp="1"/>
          </p:cNvSpPr>
          <p:nvPr>
            <p:ph type="title"/>
          </p:nvPr>
        </p:nvSpPr>
        <p:spPr/>
        <p:txBody>
          <a:bodyPr/>
          <a:lstStyle/>
          <a:p>
            <a:r>
              <a:rPr lang="nb-NO"/>
              <a:t>Klikk for å redigere tittelstil</a:t>
            </a:r>
          </a:p>
        </p:txBody>
      </p:sp>
      <p:sp>
        <p:nvSpPr>
          <p:cNvPr id="3" name="Rectangle 3">
            <a:extLst>
              <a:ext uri="{FF2B5EF4-FFF2-40B4-BE49-F238E27FC236}">
                <a16:creationId xmlns:a16="http://schemas.microsoft.com/office/drawing/2014/main" id="{0262BA34-1F86-44F6-B667-E31681133A3A}"/>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4" name="Rectangle 4">
            <a:extLst>
              <a:ext uri="{FF2B5EF4-FFF2-40B4-BE49-F238E27FC236}">
                <a16:creationId xmlns:a16="http://schemas.microsoft.com/office/drawing/2014/main" id="{31D04904-C5CC-4F9F-8B90-1B550E77CEE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BC23CBD3-7184-4D72-A518-3FE60AA2FD19}"/>
              </a:ext>
            </a:extLst>
          </p:cNvPr>
          <p:cNvSpPr>
            <a:spLocks noGrp="1" noChangeArrowheads="1"/>
          </p:cNvSpPr>
          <p:nvPr>
            <p:ph type="sldNum" idx="12"/>
          </p:nvPr>
        </p:nvSpPr>
        <p:spPr>
          <a:ln/>
        </p:spPr>
        <p:txBody>
          <a:bodyPr/>
          <a:lstStyle>
            <a:lvl1pPr>
              <a:defRPr/>
            </a:lvl1pPr>
          </a:lstStyle>
          <a:p>
            <a:fld id="{4EA772C2-795F-40D9-BED1-F06DFF8A9E63}" type="slidenum">
              <a:rPr lang="en-US" altLang="nb-NO"/>
              <a:pPr/>
              <a:t>‹#›</a:t>
            </a:fld>
            <a:endParaRPr lang="en-US" altLang="nb-NO"/>
          </a:p>
        </p:txBody>
      </p:sp>
    </p:spTree>
    <p:extLst>
      <p:ext uri="{BB962C8B-B14F-4D97-AF65-F5344CB8AC3E}">
        <p14:creationId xmlns:p14="http://schemas.microsoft.com/office/powerpoint/2010/main" val="2253251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1F449BA9-E1BB-4705-B7E0-B1013502F3A3}"/>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3" name="Rectangle 4">
            <a:extLst>
              <a:ext uri="{FF2B5EF4-FFF2-40B4-BE49-F238E27FC236}">
                <a16:creationId xmlns:a16="http://schemas.microsoft.com/office/drawing/2014/main" id="{7E218E1B-A970-44D1-A9FF-C6517780317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F2518D11-DFA7-4310-A364-EC20C7C50F6D}"/>
              </a:ext>
            </a:extLst>
          </p:cNvPr>
          <p:cNvSpPr>
            <a:spLocks noGrp="1" noChangeArrowheads="1"/>
          </p:cNvSpPr>
          <p:nvPr>
            <p:ph type="sldNum" idx="12"/>
          </p:nvPr>
        </p:nvSpPr>
        <p:spPr>
          <a:ln/>
        </p:spPr>
        <p:txBody>
          <a:bodyPr/>
          <a:lstStyle>
            <a:lvl1pPr>
              <a:defRPr/>
            </a:lvl1pPr>
          </a:lstStyle>
          <a:p>
            <a:fld id="{144CC259-3EBF-471A-8FCB-225533D6D680}" type="slidenum">
              <a:rPr lang="en-US" altLang="nb-NO"/>
              <a:pPr/>
              <a:t>‹#›</a:t>
            </a:fld>
            <a:endParaRPr lang="en-US" altLang="nb-NO"/>
          </a:p>
        </p:txBody>
      </p:sp>
    </p:spTree>
    <p:extLst>
      <p:ext uri="{BB962C8B-B14F-4D97-AF65-F5344CB8AC3E}">
        <p14:creationId xmlns:p14="http://schemas.microsoft.com/office/powerpoint/2010/main" val="1017497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FA45B03-BEB6-42D4-9589-95750083BA7D}"/>
              </a:ext>
            </a:extLst>
          </p:cNvPr>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3B61ED44-3D1E-4771-88A8-FDF50101B7F3}"/>
              </a:ext>
            </a:extLst>
          </p:cNvPr>
          <p:cNvSpPr>
            <a:spLocks noGrp="1"/>
          </p:cNvSpPr>
          <p:nvPr>
            <p:ph idx="1"/>
          </p:nvPr>
        </p:nvSpPr>
        <p:spPr>
          <a:xfrm>
            <a:off x="5527675" y="1403350"/>
            <a:ext cx="6583363"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B86D0CD9-95BC-45A3-83E3-6A5BAF1C8712}"/>
              </a:ext>
            </a:extLst>
          </p:cNvPr>
          <p:cNvSpPr>
            <a:spLocks noGrp="1"/>
          </p:cNvSpPr>
          <p:nvPr>
            <p:ph type="body" sz="half" idx="2"/>
          </p:nvPr>
        </p:nvSpPr>
        <p:spPr>
          <a:xfrm>
            <a:off x="895350" y="2925763"/>
            <a:ext cx="4194175" cy="5419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3">
            <a:extLst>
              <a:ext uri="{FF2B5EF4-FFF2-40B4-BE49-F238E27FC236}">
                <a16:creationId xmlns:a16="http://schemas.microsoft.com/office/drawing/2014/main" id="{74F4073B-D9D3-4D55-A3DD-7EE2A2F3165C}"/>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CA6CF2BB-FC84-4304-9AC7-D52B51FFDC17}"/>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5A8E9428-6A71-46F6-85E8-9AEFDEA82C83}"/>
              </a:ext>
            </a:extLst>
          </p:cNvPr>
          <p:cNvSpPr>
            <a:spLocks noGrp="1" noChangeArrowheads="1"/>
          </p:cNvSpPr>
          <p:nvPr>
            <p:ph type="sldNum" idx="12"/>
          </p:nvPr>
        </p:nvSpPr>
        <p:spPr>
          <a:ln/>
        </p:spPr>
        <p:txBody>
          <a:bodyPr/>
          <a:lstStyle>
            <a:lvl1pPr>
              <a:defRPr/>
            </a:lvl1pPr>
          </a:lstStyle>
          <a:p>
            <a:fld id="{5059F173-54C6-4496-8536-28508F783246}" type="slidenum">
              <a:rPr lang="en-US" altLang="nb-NO"/>
              <a:pPr/>
              <a:t>‹#›</a:t>
            </a:fld>
            <a:endParaRPr lang="en-US" altLang="nb-NO"/>
          </a:p>
        </p:txBody>
      </p:sp>
    </p:spTree>
    <p:extLst>
      <p:ext uri="{BB962C8B-B14F-4D97-AF65-F5344CB8AC3E}">
        <p14:creationId xmlns:p14="http://schemas.microsoft.com/office/powerpoint/2010/main" val="2369335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A28B2FF-C79F-4FE5-B556-1569CB816CB6}"/>
              </a:ext>
            </a:extLst>
          </p:cNvPr>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05DAB342-1CF3-468D-9E11-9744F9E27A54}"/>
              </a:ext>
            </a:extLst>
          </p:cNvPr>
          <p:cNvSpPr>
            <a:spLocks noGrp="1"/>
          </p:cNvSpPr>
          <p:nvPr>
            <p:ph type="pic" idx="1"/>
          </p:nvPr>
        </p:nvSpPr>
        <p:spPr>
          <a:xfrm>
            <a:off x="5527675" y="1403350"/>
            <a:ext cx="6583363"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a:extLst>
              <a:ext uri="{FF2B5EF4-FFF2-40B4-BE49-F238E27FC236}">
                <a16:creationId xmlns:a16="http://schemas.microsoft.com/office/drawing/2014/main" id="{4E1F73A4-2ECA-4627-BC5C-A0A004E9A0CC}"/>
              </a:ext>
            </a:extLst>
          </p:cNvPr>
          <p:cNvSpPr>
            <a:spLocks noGrp="1"/>
          </p:cNvSpPr>
          <p:nvPr>
            <p:ph type="body" sz="half" idx="2"/>
          </p:nvPr>
        </p:nvSpPr>
        <p:spPr>
          <a:xfrm>
            <a:off x="895350" y="2925763"/>
            <a:ext cx="4194175" cy="5419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3">
            <a:extLst>
              <a:ext uri="{FF2B5EF4-FFF2-40B4-BE49-F238E27FC236}">
                <a16:creationId xmlns:a16="http://schemas.microsoft.com/office/drawing/2014/main" id="{5FBDE510-E084-4BF6-AD8E-0FF442BAC534}"/>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B36D2D8B-E9AC-4B59-BADC-8D52548FF9A3}"/>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7C60BE83-2410-4F5A-BDB4-D2665EC8AC03}"/>
              </a:ext>
            </a:extLst>
          </p:cNvPr>
          <p:cNvSpPr>
            <a:spLocks noGrp="1" noChangeArrowheads="1"/>
          </p:cNvSpPr>
          <p:nvPr>
            <p:ph type="sldNum" idx="12"/>
          </p:nvPr>
        </p:nvSpPr>
        <p:spPr>
          <a:ln/>
        </p:spPr>
        <p:txBody>
          <a:bodyPr/>
          <a:lstStyle>
            <a:lvl1pPr>
              <a:defRPr/>
            </a:lvl1pPr>
          </a:lstStyle>
          <a:p>
            <a:fld id="{567BB5FD-894F-4781-9478-4F467E01080F}" type="slidenum">
              <a:rPr lang="en-US" altLang="nb-NO"/>
              <a:pPr/>
              <a:t>‹#›</a:t>
            </a:fld>
            <a:endParaRPr lang="en-US" altLang="nb-NO"/>
          </a:p>
        </p:txBody>
      </p:sp>
    </p:spTree>
    <p:extLst>
      <p:ext uri="{BB962C8B-B14F-4D97-AF65-F5344CB8AC3E}">
        <p14:creationId xmlns:p14="http://schemas.microsoft.com/office/powerpoint/2010/main" val="508518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A40D6BF9-B79E-41CE-81AE-7106E808EB03}"/>
              </a:ext>
            </a:extLst>
          </p:cNvPr>
          <p:cNvSpPr>
            <a:spLocks noGrp="1" noChangeArrowheads="1"/>
          </p:cNvSpPr>
          <p:nvPr>
            <p:ph type="title"/>
          </p:nvPr>
        </p:nvSpPr>
        <p:spPr bwMode="auto">
          <a:xfrm>
            <a:off x="457200"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nb-NO"/>
              <a:t>Click to edit the title text format</a:t>
            </a:r>
          </a:p>
        </p:txBody>
      </p:sp>
      <p:sp>
        <p:nvSpPr>
          <p:cNvPr id="1027" name="Rectangle 2">
            <a:extLst>
              <a:ext uri="{FF2B5EF4-FFF2-40B4-BE49-F238E27FC236}">
                <a16:creationId xmlns:a16="http://schemas.microsoft.com/office/drawing/2014/main" id="{2C9D0A95-4A46-4E68-9A90-B8409517A21F}"/>
              </a:ext>
            </a:extLst>
          </p:cNvPr>
          <p:cNvSpPr>
            <a:spLocks noGrp="1" noChangeArrowheads="1"/>
          </p:cNvSpPr>
          <p:nvPr>
            <p:ph type="body" idx="1"/>
          </p:nvPr>
        </p:nvSpPr>
        <p:spPr bwMode="auto">
          <a:xfrm>
            <a:off x="457200" y="1600200"/>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nb-NO"/>
              <a:t>Click to edit the outline text format</a:t>
            </a:r>
          </a:p>
          <a:p>
            <a:pPr lvl="1"/>
            <a:r>
              <a:rPr lang="en-GB" altLang="nb-NO"/>
              <a:t>Second Outline Level</a:t>
            </a:r>
          </a:p>
          <a:p>
            <a:pPr lvl="2"/>
            <a:r>
              <a:rPr lang="en-GB" altLang="nb-NO"/>
              <a:t>Third Outline Level</a:t>
            </a:r>
          </a:p>
          <a:p>
            <a:pPr lvl="3"/>
            <a:r>
              <a:rPr lang="en-GB" altLang="nb-NO"/>
              <a:t>Fourth Outline Level</a:t>
            </a:r>
          </a:p>
          <a:p>
            <a:pPr lvl="4"/>
            <a:r>
              <a:rPr lang="en-GB" altLang="nb-NO"/>
              <a:t>Fifth Outline Level</a:t>
            </a:r>
          </a:p>
          <a:p>
            <a:pPr lvl="4"/>
            <a:r>
              <a:rPr lang="en-GB" altLang="nb-NO"/>
              <a:t>Sixth Outline Level</a:t>
            </a:r>
          </a:p>
          <a:p>
            <a:pPr lvl="4"/>
            <a:r>
              <a:rPr lang="en-GB" altLang="nb-NO"/>
              <a:t>Seventh Outline Level</a:t>
            </a:r>
          </a:p>
        </p:txBody>
      </p:sp>
      <p:sp>
        <p:nvSpPr>
          <p:cNvPr id="2" name="Rectangle 3">
            <a:extLst>
              <a:ext uri="{FF2B5EF4-FFF2-40B4-BE49-F238E27FC236}">
                <a16:creationId xmlns:a16="http://schemas.microsoft.com/office/drawing/2014/main" id="{D4A4C22A-0558-4A88-AE6A-5CEBD865D702}"/>
              </a:ext>
            </a:extLst>
          </p:cNvPr>
          <p:cNvSpPr>
            <a:spLocks noGrp="1" noChangeArrowheads="1"/>
          </p:cNvSpPr>
          <p:nvPr>
            <p:ph type="dt"/>
          </p:nvPr>
        </p:nvSpPr>
        <p:spPr bwMode="auto">
          <a:xfrm>
            <a:off x="457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US" altLang="nb-NO"/>
          </a:p>
        </p:txBody>
      </p:sp>
      <p:sp>
        <p:nvSpPr>
          <p:cNvPr id="1028" name="Rectangle 4">
            <a:extLst>
              <a:ext uri="{FF2B5EF4-FFF2-40B4-BE49-F238E27FC236}">
                <a16:creationId xmlns:a16="http://schemas.microsoft.com/office/drawing/2014/main" id="{659FB5F5-BF8E-44A3-9209-E1EEF3D2CF88}"/>
              </a:ext>
            </a:extLst>
          </p:cNvPr>
          <p:cNvSpPr>
            <a:spLocks noGrp="1" noChangeArrowheads="1"/>
          </p:cNvSpPr>
          <p:nvPr>
            <p:ph type="ftr"/>
          </p:nvPr>
        </p:nvSpPr>
        <p:spPr bwMode="auto">
          <a:xfrm>
            <a:off x="3124200" y="6245225"/>
            <a:ext cx="2894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US" altLang="nb-NO"/>
          </a:p>
        </p:txBody>
      </p:sp>
      <p:sp>
        <p:nvSpPr>
          <p:cNvPr id="1029" name="Rectangle 5">
            <a:extLst>
              <a:ext uri="{FF2B5EF4-FFF2-40B4-BE49-F238E27FC236}">
                <a16:creationId xmlns:a16="http://schemas.microsoft.com/office/drawing/2014/main" id="{1A4F7093-AAAD-45EF-B002-46712CFE7C39}"/>
              </a:ext>
            </a:extLst>
          </p:cNvPr>
          <p:cNvSpPr>
            <a:spLocks noGrp="1" noChangeArrowheads="1"/>
          </p:cNvSpPr>
          <p:nvPr>
            <p:ph type="sldNum"/>
          </p:nvPr>
        </p:nvSpPr>
        <p:spPr bwMode="auto">
          <a:xfrm>
            <a:off x="6553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fld id="{C3E041FC-DED4-4A78-9222-DA53765D56BB}" type="slidenum">
              <a:rPr lang="en-US" altLang="nb-NO"/>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5pPr>
      <a:lvl6pPr marL="25146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6pPr>
      <a:lvl7pPr marL="29718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7pPr>
      <a:lvl8pPr marL="34290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8pPr>
      <a:lvl9pPr marL="38862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4" name="Picture 1">
            <a:extLst>
              <a:ext uri="{FF2B5EF4-FFF2-40B4-BE49-F238E27FC236}">
                <a16:creationId xmlns:a16="http://schemas.microsoft.com/office/drawing/2014/main" id="{774EC98B-C85C-4C97-BD09-9262F5F45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1">
            <a:extLst>
              <a:ext uri="{FF2B5EF4-FFF2-40B4-BE49-F238E27FC236}">
                <a16:creationId xmlns:a16="http://schemas.microsoft.com/office/drawing/2014/main" id="{60F93D75-1625-4463-8DCF-3C654940DE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5240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64BDB270-19FA-44A9-B84E-E0ABB6980D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70" name="Picture 1">
            <a:extLst>
              <a:ext uri="{FF2B5EF4-FFF2-40B4-BE49-F238E27FC236}">
                <a16:creationId xmlns:a16="http://schemas.microsoft.com/office/drawing/2014/main" id="{1CDFB1B3-F5ED-4594-89BB-CB07E1798D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8" name="Picture 1">
            <a:extLst>
              <a:ext uri="{FF2B5EF4-FFF2-40B4-BE49-F238E27FC236}">
                <a16:creationId xmlns:a16="http://schemas.microsoft.com/office/drawing/2014/main" id="{8927A8AB-2D5A-4561-BCB3-4B492FBF47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266" name="Picture 1">
            <a:extLst>
              <a:ext uri="{FF2B5EF4-FFF2-40B4-BE49-F238E27FC236}">
                <a16:creationId xmlns:a16="http://schemas.microsoft.com/office/drawing/2014/main" id="{43D0BE7F-D42F-44E7-AA3E-A9678CAB9A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tema">
      <a:majorFont>
        <a:latin typeface="Arial"/>
        <a:ea typeface=""/>
        <a:cs typeface="DejaVu Sans"/>
      </a:majorFont>
      <a:minorFont>
        <a:latin typeface="Arial"/>
        <a:ea typeface=""/>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lnDef>
  </a:objectDefaults>
  <a:extraClrSchemeLst>
    <a:extraClrScheme>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tem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tem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tem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1775F45BE3CE4545AD9E8E2F1DB956B5" ma:contentTypeVersion="10" ma:contentTypeDescription="Opprett et nytt dokument." ma:contentTypeScope="" ma:versionID="fd2761c3fd8bc59ea3dee7df57f36bc0">
  <xsd:schema xmlns:xsd="http://www.w3.org/2001/XMLSchema" xmlns:xs="http://www.w3.org/2001/XMLSchema" xmlns:p="http://schemas.microsoft.com/office/2006/metadata/properties" xmlns:ns3="328ee016-f574-4458-bf8f-b34f66f62e34" xmlns:ns4="71b335ea-b700-4b19-8046-e96b5b848af1" targetNamespace="http://schemas.microsoft.com/office/2006/metadata/properties" ma:root="true" ma:fieldsID="ebbe4d65799c141010d01a49e5a1cde2" ns3:_="" ns4:_="">
    <xsd:import namespace="328ee016-f574-4458-bf8f-b34f66f62e34"/>
    <xsd:import namespace="71b335ea-b700-4b19-8046-e96b5b848af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ee016-f574-4458-bf8f-b34f66f62e34" elementFormDefault="qualified">
    <xsd:import namespace="http://schemas.microsoft.com/office/2006/documentManagement/types"/>
    <xsd:import namespace="http://schemas.microsoft.com/office/infopath/2007/PartnerControls"/>
    <xsd:element name="SharedWithUsers" ma:index="8" nillable="true" ma:displayName="Del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description="" ma:internalName="SharedWithDetails" ma:readOnly="true">
      <xsd:simpleType>
        <xsd:restriction base="dms:Note">
          <xsd:maxLength value="255"/>
        </xsd:restriction>
      </xsd:simpleType>
    </xsd:element>
    <xsd:element name="SharingHintHash" ma:index="10" nillable="true" ma:displayName="Hash for deling av tips"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b335ea-b700-4b19-8046-e96b5b848af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892198-C080-4ADF-B33B-86C26DED98AF}">
  <ds:schemaRefs>
    <ds:schemaRef ds:uri="http://schemas.microsoft.com/sharepoint/v3/contenttype/forms"/>
  </ds:schemaRefs>
</ds:datastoreItem>
</file>

<file path=customXml/itemProps2.xml><?xml version="1.0" encoding="utf-8"?>
<ds:datastoreItem xmlns:ds="http://schemas.openxmlformats.org/officeDocument/2006/customXml" ds:itemID="{BB2D4727-8DC6-47B1-840D-77A27E8D6A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ee016-f574-4458-bf8f-b34f66f62e34"/>
    <ds:schemaRef ds:uri="71b335ea-b700-4b19-8046-e96b5b848a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TotalTime>
  <Words>0</Words>
  <Application>Microsoft Office PowerPoint</Application>
  <PresentationFormat>Egendefinert</PresentationFormat>
  <Paragraphs>0</Paragraphs>
  <Slides>5</Slides>
  <Notes>5</Notes>
  <HiddenSlides>0</HiddenSlides>
  <MMClips>0</MMClips>
  <ScaleCrop>false</ScaleCrop>
  <HeadingPairs>
    <vt:vector size="4" baseType="variant">
      <vt:variant>
        <vt:lpstr>Tema</vt:lpstr>
      </vt:variant>
      <vt:variant>
        <vt:i4>1</vt:i4>
      </vt:variant>
      <vt:variant>
        <vt:lpstr>Lysbildetitler</vt:lpstr>
      </vt:variant>
      <vt:variant>
        <vt:i4>5</vt:i4>
      </vt:variant>
    </vt:vector>
  </HeadingPairs>
  <TitlesOfParts>
    <vt:vector size="6" baseType="lpstr">
      <vt:lpstr>Office-tema</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Jorunn Bergo Aarvik</cp:lastModifiedBy>
  <cp:revision>12</cp:revision>
  <cp:lastPrinted>1601-01-01T00:00:00Z</cp:lastPrinted>
  <dcterms:created xsi:type="dcterms:W3CDTF">1601-01-01T00:00:00Z</dcterms:created>
  <dcterms:modified xsi:type="dcterms:W3CDTF">2020-05-29T10:22:17Z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ContentTypeId">
    <vt:lpwstr>0x0101001775F45BE3CE4545AD9E8E2F1DB956B5</vt:lpwstr>
  </property>
</Properties>
</file>