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sldIdLst>
    <p:sldId id="256" r:id="rId5"/>
    <p:sldId id="257" r:id="rId6"/>
    <p:sldId id="259" r:id="rId7"/>
    <p:sldId id="260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2A68A4-D040-4576-9F75-7CE789954711}" v="49" dt="2020-02-10T18:48:52.2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Ingen stil, tabellrutenet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ys stil 2 – utheving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urid Slettebø" userId="65215437-796a-4dff-b515-98e0a587fbc7" providerId="ADAL" clId="{559E5836-DBFB-4CF7-A963-9EC579CF24AA}"/>
    <pc:docChg chg="modSld">
      <pc:chgData name="Turid Slettebø" userId="65215437-796a-4dff-b515-98e0a587fbc7" providerId="ADAL" clId="{559E5836-DBFB-4CF7-A963-9EC579CF24AA}" dt="2020-02-11T09:25:55.229" v="13" actId="1076"/>
      <pc:docMkLst>
        <pc:docMk/>
      </pc:docMkLst>
      <pc:sldChg chg="modSp mod">
        <pc:chgData name="Turid Slettebø" userId="65215437-796a-4dff-b515-98e0a587fbc7" providerId="ADAL" clId="{559E5836-DBFB-4CF7-A963-9EC579CF24AA}" dt="2020-02-11T09:25:55.229" v="13" actId="1076"/>
        <pc:sldMkLst>
          <pc:docMk/>
          <pc:sldMk cId="2837655530" sldId="256"/>
        </pc:sldMkLst>
        <pc:spChg chg="mod">
          <ac:chgData name="Turid Slettebø" userId="65215437-796a-4dff-b515-98e0a587fbc7" providerId="ADAL" clId="{559E5836-DBFB-4CF7-A963-9EC579CF24AA}" dt="2020-02-11T09:25:55.229" v="13" actId="1076"/>
          <ac:spMkLst>
            <pc:docMk/>
            <pc:sldMk cId="2837655530" sldId="256"/>
            <ac:spMk id="2" creationId="{8FEAAC45-36A8-4BD2-BCA2-8034F3573E0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81441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e med bilde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nb-NO"/>
              <a:t>Klikk på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5819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tat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20657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029630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84723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57965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98748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3915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986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69580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33015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89818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31934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nb-NO"/>
              <a:t>Klikk på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792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763764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B7743172-17A8-4FA4-8434-B813E03B7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 23">
            <a:extLst>
              <a:ext uri="{FF2B5EF4-FFF2-40B4-BE49-F238E27FC236}">
                <a16:creationId xmlns:a16="http://schemas.microsoft.com/office/drawing/2014/main" id="{4CE1233C-FD2F-489E-BFDE-086F5FED64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4637005" cy="6858000"/>
          </a:xfrm>
          <a:custGeom>
            <a:avLst/>
            <a:gdLst>
              <a:gd name="connsiteX0" fmla="*/ 0 w 4637005"/>
              <a:gd name="connsiteY0" fmla="*/ 0 h 6858000"/>
              <a:gd name="connsiteX1" fmla="*/ 4637005 w 4637005"/>
              <a:gd name="connsiteY1" fmla="*/ 0 h 6858000"/>
              <a:gd name="connsiteX2" fmla="*/ 4637005 w 4637005"/>
              <a:gd name="connsiteY2" fmla="*/ 1900238 h 6858000"/>
              <a:gd name="connsiteX3" fmla="*/ 4266589 w 4637005"/>
              <a:gd name="connsiteY3" fmla="*/ 2178050 h 6858000"/>
              <a:gd name="connsiteX4" fmla="*/ 4262355 w 4637005"/>
              <a:gd name="connsiteY4" fmla="*/ 2184400 h 6858000"/>
              <a:gd name="connsiteX5" fmla="*/ 4256005 w 4637005"/>
              <a:gd name="connsiteY5" fmla="*/ 2193925 h 6858000"/>
              <a:gd name="connsiteX6" fmla="*/ 4249655 w 4637005"/>
              <a:gd name="connsiteY6" fmla="*/ 2201863 h 6858000"/>
              <a:gd name="connsiteX7" fmla="*/ 4249655 w 4637005"/>
              <a:gd name="connsiteY7" fmla="*/ 2211388 h 6858000"/>
              <a:gd name="connsiteX8" fmla="*/ 4249655 w 4637005"/>
              <a:gd name="connsiteY8" fmla="*/ 2220913 h 6858000"/>
              <a:gd name="connsiteX9" fmla="*/ 4256005 w 4637005"/>
              <a:gd name="connsiteY9" fmla="*/ 2228850 h 6858000"/>
              <a:gd name="connsiteX10" fmla="*/ 4262355 w 4637005"/>
              <a:gd name="connsiteY10" fmla="*/ 2238375 h 6858000"/>
              <a:gd name="connsiteX11" fmla="*/ 4266589 w 4637005"/>
              <a:gd name="connsiteY11" fmla="*/ 2244725 h 6858000"/>
              <a:gd name="connsiteX12" fmla="*/ 4637005 w 4637005"/>
              <a:gd name="connsiteY12" fmla="*/ 2522538 h 6858000"/>
              <a:gd name="connsiteX13" fmla="*/ 4637005 w 4637005"/>
              <a:gd name="connsiteY13" fmla="*/ 6858000 h 6858000"/>
              <a:gd name="connsiteX14" fmla="*/ 0 w 4637005"/>
              <a:gd name="connsiteY1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637005" h="6858000">
                <a:moveTo>
                  <a:pt x="0" y="0"/>
                </a:moveTo>
                <a:lnTo>
                  <a:pt x="4637005" y="0"/>
                </a:lnTo>
                <a:lnTo>
                  <a:pt x="4637005" y="1900238"/>
                </a:lnTo>
                <a:lnTo>
                  <a:pt x="4266589" y="2178050"/>
                </a:lnTo>
                <a:lnTo>
                  <a:pt x="4262355" y="2184400"/>
                </a:lnTo>
                <a:lnTo>
                  <a:pt x="4256005" y="2193925"/>
                </a:lnTo>
                <a:lnTo>
                  <a:pt x="4249655" y="2201863"/>
                </a:lnTo>
                <a:lnTo>
                  <a:pt x="4249655" y="2211388"/>
                </a:lnTo>
                <a:lnTo>
                  <a:pt x="4249655" y="2220913"/>
                </a:lnTo>
                <a:lnTo>
                  <a:pt x="4256005" y="2228850"/>
                </a:lnTo>
                <a:lnTo>
                  <a:pt x="4262355" y="2238375"/>
                </a:lnTo>
                <a:lnTo>
                  <a:pt x="4266589" y="2244725"/>
                </a:lnTo>
                <a:lnTo>
                  <a:pt x="4637005" y="2522538"/>
                </a:lnTo>
                <a:lnTo>
                  <a:pt x="4637005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tint val="98000"/>
                  <a:lumMod val="102000"/>
                </a:schemeClr>
                <a:schemeClr val="accent1">
                  <a:shade val="98000"/>
                  <a:lumMod val="98000"/>
                </a:schemeClr>
              </a:duotone>
            </a:blip>
            <a:tile tx="0" ty="0" sx="100000" sy="100000" flip="none" algn="tl"/>
          </a:blip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8FEAAC45-36A8-4BD2-BCA2-8034F3573E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836" y="1813594"/>
            <a:ext cx="3962836" cy="4241136"/>
          </a:xfrm>
        </p:spPr>
        <p:txBody>
          <a:bodyPr anchor="t">
            <a:normAutofit/>
          </a:bodyPr>
          <a:lstStyle/>
          <a:p>
            <a:pPr algn="r"/>
            <a:r>
              <a:rPr lang="nb-NO" sz="4000" dirty="0">
                <a:latin typeface="Arial Nova Light" panose="020B0304020202020204" pitchFamily="34" charset="0"/>
              </a:rPr>
              <a:t>Palmesøndag og  Skjærtorsdag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C145F3C1-17F5-4960-A7F6-1815F2C4CE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1514" y="457198"/>
            <a:ext cx="3444211" cy="1343025"/>
          </a:xfrm>
        </p:spPr>
        <p:txBody>
          <a:bodyPr anchor="b">
            <a:normAutofit/>
          </a:bodyPr>
          <a:lstStyle/>
          <a:p>
            <a:r>
              <a:rPr lang="nb-NO" dirty="0">
                <a:solidFill>
                  <a:srgbClr val="FFFFFF"/>
                </a:solidFill>
              </a:rPr>
              <a:t>3.Samling  (Bibeltime)</a:t>
            </a:r>
            <a:endParaRPr lang="nb-NO">
              <a:solidFill>
                <a:srgbClr val="FFFFFF"/>
              </a:solidFill>
            </a:endParaRPr>
          </a:p>
        </p:txBody>
      </p:sp>
      <p:pic>
        <p:nvPicPr>
          <p:cNvPr id="5122" name="Picture 2" descr="Maundy thursday vector illustration Premium Vector">
            <a:extLst>
              <a:ext uri="{FF2B5EF4-FFF2-40B4-BE49-F238E27FC236}">
                <a16:creationId xmlns:a16="http://schemas.microsoft.com/office/drawing/2014/main" id="{B6F80FB9-C372-46D1-86CE-1A14E1CCA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2302" y="643465"/>
            <a:ext cx="5384402" cy="5397897"/>
          </a:xfrm>
          <a:prstGeom prst="roundRect">
            <a:avLst>
              <a:gd name="adj" fmla="val 3876"/>
            </a:avLst>
          </a:prstGeom>
          <a:noFill/>
          <a:ln>
            <a:solidFill>
              <a:schemeClr val="accent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655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0C4D6B6-8A8B-41BF-B2FF-DA84E27E3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Kong Harald</a:t>
            </a:r>
          </a:p>
        </p:txBody>
      </p:sp>
      <p:pic>
        <p:nvPicPr>
          <p:cNvPr id="6150" name="Picture 6" descr="Bilderesultater for kong harald på rød løper">
            <a:extLst>
              <a:ext uri="{FF2B5EF4-FFF2-40B4-BE49-F238E27FC236}">
                <a16:creationId xmlns:a16="http://schemas.microsoft.com/office/drawing/2014/main" id="{2098DAFE-15B9-4059-8FEE-52B8E6D3D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67" y="1444104"/>
            <a:ext cx="9305925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Realistic gold crown Premium Vector">
            <a:extLst>
              <a:ext uri="{FF2B5EF4-FFF2-40B4-BE49-F238E27FC236}">
                <a16:creationId xmlns:a16="http://schemas.microsoft.com/office/drawing/2014/main" id="{E3CC53DA-20F5-43B4-B640-D58D1B16D2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8029" b="94225" l="5214" r="469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254" r="47861"/>
          <a:stretch/>
        </p:blipFill>
        <p:spPr bwMode="auto">
          <a:xfrm>
            <a:off x="10036025" y="0"/>
            <a:ext cx="1842100" cy="204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241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1" name="Rectangle 140">
            <a:extLst>
              <a:ext uri="{FF2B5EF4-FFF2-40B4-BE49-F238E27FC236}">
                <a16:creationId xmlns:a16="http://schemas.microsoft.com/office/drawing/2014/main" id="{2BDEF1B6-CABC-4FE5-BBB0-98BACFAB07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Young woman holding a pair of smelly shoes Premium Photo">
            <a:extLst>
              <a:ext uri="{FF2B5EF4-FFF2-40B4-BE49-F238E27FC236}">
                <a16:creationId xmlns:a16="http://schemas.microsoft.com/office/drawing/2014/main" id="{1CEAC4E2-285B-464E-ADD7-0609B2069A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55"/>
          <a:stretch/>
        </p:blipFill>
        <p:spPr bwMode="auto">
          <a:xfrm>
            <a:off x="5985393" y="-1"/>
            <a:ext cx="6206607" cy="412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43" name="Freeform 9">
            <a:extLst>
              <a:ext uri="{FF2B5EF4-FFF2-40B4-BE49-F238E27FC236}">
                <a16:creationId xmlns:a16="http://schemas.microsoft.com/office/drawing/2014/main" id="{B48BE8E5-C0F4-4C06-9B14-3DD8C03838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6485467" cy="6858000"/>
          </a:xfrm>
          <a:custGeom>
            <a:avLst/>
            <a:gdLst>
              <a:gd name="connsiteX0" fmla="*/ 0 w 6485467"/>
              <a:gd name="connsiteY0" fmla="*/ 0 h 6858000"/>
              <a:gd name="connsiteX1" fmla="*/ 6485467 w 6485467"/>
              <a:gd name="connsiteY1" fmla="*/ 0 h 6858000"/>
              <a:gd name="connsiteX2" fmla="*/ 6485467 w 6485467"/>
              <a:gd name="connsiteY2" fmla="*/ 1900238 h 6858000"/>
              <a:gd name="connsiteX3" fmla="*/ 6115051 w 6485467"/>
              <a:gd name="connsiteY3" fmla="*/ 2178050 h 6858000"/>
              <a:gd name="connsiteX4" fmla="*/ 6110817 w 6485467"/>
              <a:gd name="connsiteY4" fmla="*/ 2184400 h 6858000"/>
              <a:gd name="connsiteX5" fmla="*/ 6104467 w 6485467"/>
              <a:gd name="connsiteY5" fmla="*/ 2193925 h 6858000"/>
              <a:gd name="connsiteX6" fmla="*/ 6098117 w 6485467"/>
              <a:gd name="connsiteY6" fmla="*/ 2201863 h 6858000"/>
              <a:gd name="connsiteX7" fmla="*/ 6098117 w 6485467"/>
              <a:gd name="connsiteY7" fmla="*/ 2211388 h 6858000"/>
              <a:gd name="connsiteX8" fmla="*/ 6098117 w 6485467"/>
              <a:gd name="connsiteY8" fmla="*/ 2220913 h 6858000"/>
              <a:gd name="connsiteX9" fmla="*/ 6104467 w 6485467"/>
              <a:gd name="connsiteY9" fmla="*/ 2228850 h 6858000"/>
              <a:gd name="connsiteX10" fmla="*/ 6110817 w 6485467"/>
              <a:gd name="connsiteY10" fmla="*/ 2238375 h 6858000"/>
              <a:gd name="connsiteX11" fmla="*/ 6115051 w 6485467"/>
              <a:gd name="connsiteY11" fmla="*/ 2244725 h 6858000"/>
              <a:gd name="connsiteX12" fmla="*/ 6485467 w 6485467"/>
              <a:gd name="connsiteY12" fmla="*/ 2522538 h 6858000"/>
              <a:gd name="connsiteX13" fmla="*/ 6485467 w 6485467"/>
              <a:gd name="connsiteY13" fmla="*/ 6858000 h 6858000"/>
              <a:gd name="connsiteX14" fmla="*/ 0 w 6485467"/>
              <a:gd name="connsiteY1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485467" h="6858000">
                <a:moveTo>
                  <a:pt x="0" y="0"/>
                </a:moveTo>
                <a:lnTo>
                  <a:pt x="6485467" y="0"/>
                </a:lnTo>
                <a:lnTo>
                  <a:pt x="6485467" y="1900238"/>
                </a:lnTo>
                <a:lnTo>
                  <a:pt x="6115051" y="2178050"/>
                </a:lnTo>
                <a:lnTo>
                  <a:pt x="6110817" y="2184400"/>
                </a:lnTo>
                <a:lnTo>
                  <a:pt x="6104467" y="2193925"/>
                </a:lnTo>
                <a:lnTo>
                  <a:pt x="6098117" y="2201863"/>
                </a:lnTo>
                <a:lnTo>
                  <a:pt x="6098117" y="2211388"/>
                </a:lnTo>
                <a:lnTo>
                  <a:pt x="6098117" y="2220913"/>
                </a:lnTo>
                <a:lnTo>
                  <a:pt x="6104467" y="2228850"/>
                </a:lnTo>
                <a:lnTo>
                  <a:pt x="6110817" y="2238375"/>
                </a:lnTo>
                <a:lnTo>
                  <a:pt x="6115051" y="2244725"/>
                </a:lnTo>
                <a:lnTo>
                  <a:pt x="6485467" y="2522538"/>
                </a:lnTo>
                <a:lnTo>
                  <a:pt x="6485467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AA7C84EA-FABA-4E40-A3A5-A524B22D2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447188"/>
            <a:ext cx="4930400" cy="5580388"/>
          </a:xfrm>
          <a:effectLst/>
        </p:spPr>
        <p:txBody>
          <a:bodyPr vert="horz" lIns="91440" tIns="45720" rIns="91440" bIns="45720" rtlCol="0">
            <a:normAutofit fontScale="90000"/>
          </a:bodyPr>
          <a:lstStyle/>
          <a:p>
            <a:pPr algn="r"/>
            <a:r>
              <a:rPr lang="nb-NO" b="0" dirty="0"/>
              <a:t>Jesus tar seg tid til å vaske disiplene. Fra å være kongen alle roper hosianna for, så bøyer han seg ned og blir tjenerkongen. </a:t>
            </a:r>
            <a:br>
              <a:rPr lang="nb-NO" dirty="0"/>
            </a:br>
            <a:br>
              <a:rPr lang="nb-NO" dirty="0"/>
            </a:br>
            <a:r>
              <a:rPr lang="nb-NO" dirty="0"/>
              <a:t>Hvorfor det?</a:t>
            </a:r>
          </a:p>
        </p:txBody>
      </p:sp>
      <p:pic>
        <p:nvPicPr>
          <p:cNvPr id="1032" name="Picture 8" descr="Feet, Child'S, Black, Dirty, Barefoot, Ten, Child">
            <a:extLst>
              <a:ext uri="{FF2B5EF4-FFF2-40B4-BE49-F238E27FC236}">
                <a16:creationId xmlns:a16="http://schemas.microsoft.com/office/drawing/2014/main" id="{F5B8B22E-AFB3-4AFA-9365-7D86E18E27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30301"/>
          <a:stretch/>
        </p:blipFill>
        <p:spPr bwMode="auto">
          <a:xfrm>
            <a:off x="6485467" y="4213075"/>
            <a:ext cx="5706532" cy="264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8214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550765A-A759-4FA9-B981-191AB062C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1" y="801752"/>
            <a:ext cx="10571998" cy="970450"/>
          </a:xfrm>
        </p:spPr>
        <p:txBody>
          <a:bodyPr/>
          <a:lstStyle/>
          <a:p>
            <a:r>
              <a:rPr lang="nb-NO"/>
              <a:t>Hvordan tror du det var å få føttene vasket av Guds sønn?</a:t>
            </a:r>
            <a:endParaRPr lang="nb-NO" dirty="0"/>
          </a:p>
        </p:txBody>
      </p:sp>
      <p:pic>
        <p:nvPicPr>
          <p:cNvPr id="4100" name="Picture 4" descr="Jesus poured water into the washbasin and began to wash the disciples’ feet and to dry them with the towel He had wrapped around himself. – Slide 6">
            <a:extLst>
              <a:ext uri="{FF2B5EF4-FFF2-40B4-BE49-F238E27FC236}">
                <a16:creationId xmlns:a16="http://schemas.microsoft.com/office/drawing/2014/main" id="{627EE11A-F3E8-4577-9241-47FBDC3652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652" y="2304660"/>
            <a:ext cx="5887617" cy="441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365B31CD-9A47-4A87-876B-2634685C740D}"/>
              </a:ext>
            </a:extLst>
          </p:cNvPr>
          <p:cNvSpPr/>
          <p:nvPr/>
        </p:nvSpPr>
        <p:spPr>
          <a:xfrm>
            <a:off x="8447713" y="3429000"/>
            <a:ext cx="32213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i="1" dirty="0">
                <a:latin typeface="Calibri" panose="020F0502020204030204" pitchFamily="34" charset="0"/>
                <a:ea typeface="Calibri" panose="020F0502020204030204" pitchFamily="34" charset="0"/>
              </a:rPr>
              <a:t>Jeg har gitt dere et forbilde: Slik jeg har gjort mot dere, skal også dere gjøre.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8350270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n gjengis">
  <a:themeElements>
    <a:clrScheme name="Kan gjengis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Kan gjengis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Kan gjengis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01DC6814883FA4AB7C913B01D270B89" ma:contentTypeVersion="8" ma:contentTypeDescription="Opprett et nytt dokument." ma:contentTypeScope="" ma:versionID="46f7ac4f9cfd12662b6e17e72a87aa33">
  <xsd:schema xmlns:xsd="http://www.w3.org/2001/XMLSchema" xmlns:xs="http://www.w3.org/2001/XMLSchema" xmlns:p="http://schemas.microsoft.com/office/2006/metadata/properties" xmlns:ns3="56e74fc6-c14d-4ea4-a857-dc50e932d986" targetNamespace="http://schemas.microsoft.com/office/2006/metadata/properties" ma:root="true" ma:fieldsID="df1e4ed0998dcf3e8d1e8fc375f44779" ns3:_="">
    <xsd:import namespace="56e74fc6-c14d-4ea4-a857-dc50e932d98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e74fc6-c14d-4ea4-a857-dc50e932d9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B4E118-9764-4C5D-B365-C0D33BB98F0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2B2CC8A-82BB-4AEF-B58D-0855FC2F209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e74fc6-c14d-4ea4-a857-dc50e932d9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C5BE280-9980-47AA-A5A3-D5AE31E18A0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75</Words>
  <Application>Microsoft Office PowerPoint</Application>
  <PresentationFormat>Widescreen</PresentationFormat>
  <Paragraphs>6</Paragraphs>
  <Slides>4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4</vt:i4>
      </vt:variant>
    </vt:vector>
  </HeadingPairs>
  <TitlesOfParts>
    <vt:vector size="9" baseType="lpstr">
      <vt:lpstr>Arial Nova Light</vt:lpstr>
      <vt:lpstr>Calibri</vt:lpstr>
      <vt:lpstr>Century Gothic</vt:lpstr>
      <vt:lpstr>Wingdings 2</vt:lpstr>
      <vt:lpstr>Kan gjengis</vt:lpstr>
      <vt:lpstr>Palmesøndag og  Skjærtorsdag</vt:lpstr>
      <vt:lpstr>Kong Harald</vt:lpstr>
      <vt:lpstr>Jesus tar seg tid til å vaske disiplene. Fra å være kongen alle roper hosianna for, så bøyer han seg ned og blir tjenerkongen.   Hvorfor det?</vt:lpstr>
      <vt:lpstr>Hvordan tror du det var å få føttene vasket av Guds sønn?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Palmesøndag og Skjærtorsdag</dc:title>
  <dc:creator>Turid Slettebø</dc:creator>
  <cp:lastModifiedBy>Turid Slettebø</cp:lastModifiedBy>
  <cp:revision>5</cp:revision>
  <dcterms:created xsi:type="dcterms:W3CDTF">2020-02-10T18:40:04Z</dcterms:created>
  <dcterms:modified xsi:type="dcterms:W3CDTF">2020-02-11T09:26:05Z</dcterms:modified>
</cp:coreProperties>
</file>