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sldIdLst>
    <p:sldId id="256" r:id="rId5"/>
    <p:sldId id="259" r:id="rId6"/>
    <p:sldId id="258" r:id="rId7"/>
    <p:sldId id="262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9874F6-B6B4-4B71-A6FC-8333087676CE}" v="39" dt="2020-02-10T18:06:33.557"/>
    <p1510:client id="{C4D054BA-C865-43BE-BC86-5460A614167A}" v="2" dt="2020-02-11T09:23:56.5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ys stil 2 – uthevin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rid Slettebø" userId="65215437-796a-4dff-b515-98e0a587fbc7" providerId="ADAL" clId="{C4D054BA-C865-43BE-BC86-5460A614167A}"/>
    <pc:docChg chg="custSel mod modSld">
      <pc:chgData name="Turid Slettebø" userId="65215437-796a-4dff-b515-98e0a587fbc7" providerId="ADAL" clId="{C4D054BA-C865-43BE-BC86-5460A614167A}" dt="2020-02-11T09:24:33.827" v="28" actId="1076"/>
      <pc:docMkLst>
        <pc:docMk/>
      </pc:docMkLst>
      <pc:sldChg chg="addSp delSp modSp mod">
        <pc:chgData name="Turid Slettebø" userId="65215437-796a-4dff-b515-98e0a587fbc7" providerId="ADAL" clId="{C4D054BA-C865-43BE-BC86-5460A614167A}" dt="2020-02-11T09:24:33.827" v="28" actId="1076"/>
        <pc:sldMkLst>
          <pc:docMk/>
          <pc:sldMk cId="2837655530" sldId="256"/>
        </pc:sldMkLst>
        <pc:spChg chg="mod">
          <ac:chgData name="Turid Slettebø" userId="65215437-796a-4dff-b515-98e0a587fbc7" providerId="ADAL" clId="{C4D054BA-C865-43BE-BC86-5460A614167A}" dt="2020-02-11T09:24:28.526" v="27" actId="1076"/>
          <ac:spMkLst>
            <pc:docMk/>
            <pc:sldMk cId="2837655530" sldId="256"/>
            <ac:spMk id="2" creationId="{8FEAAC45-36A8-4BD2-BCA2-8034F3573E01}"/>
          </ac:spMkLst>
        </pc:spChg>
        <pc:spChg chg="mod">
          <ac:chgData name="Turid Slettebø" userId="65215437-796a-4dff-b515-98e0a587fbc7" providerId="ADAL" clId="{C4D054BA-C865-43BE-BC86-5460A614167A}" dt="2020-02-11T09:24:33.827" v="28" actId="1076"/>
          <ac:spMkLst>
            <pc:docMk/>
            <pc:sldMk cId="2837655530" sldId="256"/>
            <ac:spMk id="3" creationId="{C145F3C1-17F5-4960-A7F6-1815F2C4CEFD}"/>
          </ac:spMkLst>
        </pc:spChg>
        <pc:spChg chg="del">
          <ac:chgData name="Turid Slettebø" userId="65215437-796a-4dff-b515-98e0a587fbc7" providerId="ADAL" clId="{C4D054BA-C865-43BE-BC86-5460A614167A}" dt="2020-02-11T09:23:59.320" v="2" actId="26606"/>
          <ac:spMkLst>
            <pc:docMk/>
            <pc:sldMk cId="2837655530" sldId="256"/>
            <ac:spMk id="71" creationId="{B7743172-17A8-4FA4-8434-B813E03B7665}"/>
          </ac:spMkLst>
        </pc:spChg>
        <pc:spChg chg="del">
          <ac:chgData name="Turid Slettebø" userId="65215437-796a-4dff-b515-98e0a587fbc7" providerId="ADAL" clId="{C4D054BA-C865-43BE-BC86-5460A614167A}" dt="2020-02-11T09:23:59.320" v="2" actId="26606"/>
          <ac:spMkLst>
            <pc:docMk/>
            <pc:sldMk cId="2837655530" sldId="256"/>
            <ac:spMk id="73" creationId="{4CE1233C-FD2F-489E-BFDE-086F5FED6491}"/>
          </ac:spMkLst>
        </pc:spChg>
        <pc:spChg chg="add">
          <ac:chgData name="Turid Slettebø" userId="65215437-796a-4dff-b515-98e0a587fbc7" providerId="ADAL" clId="{C4D054BA-C865-43BE-BC86-5460A614167A}" dt="2020-02-11T09:23:59.320" v="2" actId="26606"/>
          <ac:spMkLst>
            <pc:docMk/>
            <pc:sldMk cId="2837655530" sldId="256"/>
            <ac:spMk id="78" creationId="{B7743172-17A8-4FA4-8434-B813E03B7665}"/>
          </ac:spMkLst>
        </pc:spChg>
        <pc:spChg chg="add">
          <ac:chgData name="Turid Slettebø" userId="65215437-796a-4dff-b515-98e0a587fbc7" providerId="ADAL" clId="{C4D054BA-C865-43BE-BC86-5460A614167A}" dt="2020-02-11T09:23:59.320" v="2" actId="26606"/>
          <ac:spMkLst>
            <pc:docMk/>
            <pc:sldMk cId="2837655530" sldId="256"/>
            <ac:spMk id="80" creationId="{4CE1233C-FD2F-489E-BFDE-086F5FED6491}"/>
          </ac:spMkLst>
        </pc:spChg>
        <pc:picChg chg="add mod">
          <ac:chgData name="Turid Slettebø" userId="65215437-796a-4dff-b515-98e0a587fbc7" providerId="ADAL" clId="{C4D054BA-C865-43BE-BC86-5460A614167A}" dt="2020-02-11T09:23:59.320" v="2" actId="26606"/>
          <ac:picMkLst>
            <pc:docMk/>
            <pc:sldMk cId="2837655530" sldId="256"/>
            <ac:picMk id="7" creationId="{FE3092C2-5B30-48BA-B12D-7CB08F2ED0BD}"/>
          </ac:picMkLst>
        </pc:picChg>
        <pc:picChg chg="del">
          <ac:chgData name="Turid Slettebø" userId="65215437-796a-4dff-b515-98e0a587fbc7" providerId="ADAL" clId="{C4D054BA-C865-43BE-BC86-5460A614167A}" dt="2020-02-11T09:23:56.506" v="1" actId="478"/>
          <ac:picMkLst>
            <pc:docMk/>
            <pc:sldMk cId="2837655530" sldId="256"/>
            <ac:picMk id="1026" creationId="{ECE00A50-5F17-436F-A861-24A9206359E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1441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e med bilde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5819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0657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2963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8472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5796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874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391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98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958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3015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98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193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92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6376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7743172-17A8-4FA4-8434-B813E03B7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23">
            <a:extLst>
              <a:ext uri="{FF2B5EF4-FFF2-40B4-BE49-F238E27FC236}">
                <a16:creationId xmlns:a16="http://schemas.microsoft.com/office/drawing/2014/main" id="{4CE1233C-FD2F-489E-BFDE-086F5FED6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37005" cy="6858000"/>
          </a:xfrm>
          <a:custGeom>
            <a:avLst/>
            <a:gdLst>
              <a:gd name="connsiteX0" fmla="*/ 0 w 4637005"/>
              <a:gd name="connsiteY0" fmla="*/ 0 h 6858000"/>
              <a:gd name="connsiteX1" fmla="*/ 4637005 w 4637005"/>
              <a:gd name="connsiteY1" fmla="*/ 0 h 6858000"/>
              <a:gd name="connsiteX2" fmla="*/ 4637005 w 4637005"/>
              <a:gd name="connsiteY2" fmla="*/ 1900238 h 6858000"/>
              <a:gd name="connsiteX3" fmla="*/ 4266589 w 4637005"/>
              <a:gd name="connsiteY3" fmla="*/ 2178050 h 6858000"/>
              <a:gd name="connsiteX4" fmla="*/ 4262355 w 4637005"/>
              <a:gd name="connsiteY4" fmla="*/ 2184400 h 6858000"/>
              <a:gd name="connsiteX5" fmla="*/ 4256005 w 4637005"/>
              <a:gd name="connsiteY5" fmla="*/ 2193925 h 6858000"/>
              <a:gd name="connsiteX6" fmla="*/ 4249655 w 4637005"/>
              <a:gd name="connsiteY6" fmla="*/ 2201863 h 6858000"/>
              <a:gd name="connsiteX7" fmla="*/ 4249655 w 4637005"/>
              <a:gd name="connsiteY7" fmla="*/ 2211388 h 6858000"/>
              <a:gd name="connsiteX8" fmla="*/ 4249655 w 4637005"/>
              <a:gd name="connsiteY8" fmla="*/ 2220913 h 6858000"/>
              <a:gd name="connsiteX9" fmla="*/ 4256005 w 4637005"/>
              <a:gd name="connsiteY9" fmla="*/ 2228850 h 6858000"/>
              <a:gd name="connsiteX10" fmla="*/ 4262355 w 4637005"/>
              <a:gd name="connsiteY10" fmla="*/ 2238375 h 6858000"/>
              <a:gd name="connsiteX11" fmla="*/ 4266589 w 4637005"/>
              <a:gd name="connsiteY11" fmla="*/ 2244725 h 6858000"/>
              <a:gd name="connsiteX12" fmla="*/ 4637005 w 4637005"/>
              <a:gd name="connsiteY12" fmla="*/ 2522538 h 6858000"/>
              <a:gd name="connsiteX13" fmla="*/ 4637005 w 4637005"/>
              <a:gd name="connsiteY13" fmla="*/ 6858000 h 6858000"/>
              <a:gd name="connsiteX14" fmla="*/ 0 w 4637005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37005" h="6858000">
                <a:moveTo>
                  <a:pt x="0" y="0"/>
                </a:moveTo>
                <a:lnTo>
                  <a:pt x="4637005" y="0"/>
                </a:lnTo>
                <a:lnTo>
                  <a:pt x="4637005" y="1900238"/>
                </a:lnTo>
                <a:lnTo>
                  <a:pt x="4266589" y="2178050"/>
                </a:lnTo>
                <a:lnTo>
                  <a:pt x="4262355" y="2184400"/>
                </a:lnTo>
                <a:lnTo>
                  <a:pt x="4256005" y="2193925"/>
                </a:lnTo>
                <a:lnTo>
                  <a:pt x="4249655" y="2201863"/>
                </a:lnTo>
                <a:lnTo>
                  <a:pt x="4249655" y="2211388"/>
                </a:lnTo>
                <a:lnTo>
                  <a:pt x="4249655" y="2220913"/>
                </a:lnTo>
                <a:lnTo>
                  <a:pt x="4256005" y="2228850"/>
                </a:lnTo>
                <a:lnTo>
                  <a:pt x="4262355" y="2238375"/>
                </a:lnTo>
                <a:lnTo>
                  <a:pt x="4266589" y="2244725"/>
                </a:lnTo>
                <a:lnTo>
                  <a:pt x="4637005" y="2522538"/>
                </a:lnTo>
                <a:lnTo>
                  <a:pt x="463700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tint val="98000"/>
                  <a:lumMod val="102000"/>
                </a:schemeClr>
                <a:schemeClr val="accent1">
                  <a:shade val="98000"/>
                  <a:lumMod val="98000"/>
                </a:schemeClr>
              </a:duotone>
            </a:blip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FEAAC45-36A8-4BD2-BCA2-8034F3573E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2689" y="1800223"/>
            <a:ext cx="3444211" cy="4241136"/>
          </a:xfrm>
        </p:spPr>
        <p:txBody>
          <a:bodyPr anchor="t">
            <a:normAutofit/>
          </a:bodyPr>
          <a:lstStyle/>
          <a:p>
            <a:r>
              <a:rPr lang="nb-NO" sz="4400" dirty="0">
                <a:latin typeface="Arial Nova Light" panose="020B0304020202020204" pitchFamily="34" charset="0"/>
              </a:rPr>
              <a:t>Den første påsken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145F3C1-17F5-4960-A7F6-1815F2C4C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2741" y="457198"/>
            <a:ext cx="3444211" cy="1343025"/>
          </a:xfrm>
        </p:spPr>
        <p:txBody>
          <a:bodyPr anchor="b">
            <a:normAutofit/>
          </a:bodyPr>
          <a:lstStyle/>
          <a:p>
            <a:r>
              <a:rPr lang="nb-NO" dirty="0">
                <a:solidFill>
                  <a:srgbClr val="FFFFFF"/>
                </a:solidFill>
              </a:rPr>
              <a:t>2.Samling  (Bibeltime)</a:t>
            </a:r>
          </a:p>
        </p:txBody>
      </p:sp>
      <p:pic>
        <p:nvPicPr>
          <p:cNvPr id="7" name="Picture 2" descr="Moses vs ramses Premium Vector">
            <a:extLst>
              <a:ext uri="{FF2B5EF4-FFF2-40B4-BE49-F238E27FC236}">
                <a16:creationId xmlns:a16="http://schemas.microsoft.com/office/drawing/2014/main" id="{FE3092C2-5B30-48BA-B12D-7CB08F2ED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0472" y="772508"/>
            <a:ext cx="6268062" cy="5139810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5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 6">
            <a:extLst>
              <a:ext uri="{FF2B5EF4-FFF2-40B4-BE49-F238E27FC236}">
                <a16:creationId xmlns:a16="http://schemas.microsoft.com/office/drawing/2014/main" id="{11114F18-D12D-43C6-895F-5BA92C290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E2DD4A6-DC96-421E-9E1C-7CD0D2681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 bwMode="white">
          <a:xfrm>
            <a:off x="-9832" y="4525094"/>
            <a:ext cx="12203151" cy="2344057"/>
            <a:chOff x="0" y="4525094"/>
            <a:chExt cx="12203151" cy="2344057"/>
          </a:xfrm>
        </p:grpSpPr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5E6BB74D-E85C-4CCB-90CE-0246006405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0" y="4525094"/>
              <a:ext cx="12192000" cy="2332906"/>
            </a:xfrm>
            <a:custGeom>
              <a:avLst/>
              <a:gdLst>
                <a:gd name="connsiteX0" fmla="*/ 0 w 12192000"/>
                <a:gd name="connsiteY0" fmla="*/ 0 h 2332906"/>
                <a:gd name="connsiteX1" fmla="*/ 1996017 w 12192000"/>
                <a:gd name="connsiteY1" fmla="*/ 0 h 2332906"/>
                <a:gd name="connsiteX2" fmla="*/ 2377017 w 12192000"/>
                <a:gd name="connsiteY2" fmla="*/ 263783 h 2332906"/>
                <a:gd name="connsiteX3" fmla="*/ 2385484 w 12192000"/>
                <a:gd name="connsiteY3" fmla="*/ 266713 h 2332906"/>
                <a:gd name="connsiteX4" fmla="*/ 2398184 w 12192000"/>
                <a:gd name="connsiteY4" fmla="*/ 271110 h 2332906"/>
                <a:gd name="connsiteX5" fmla="*/ 2410883 w 12192000"/>
                <a:gd name="connsiteY5" fmla="*/ 275506 h 2332906"/>
                <a:gd name="connsiteX6" fmla="*/ 2421467 w 12192000"/>
                <a:gd name="connsiteY6" fmla="*/ 275506 h 2332906"/>
                <a:gd name="connsiteX7" fmla="*/ 2434167 w 12192000"/>
                <a:gd name="connsiteY7" fmla="*/ 275506 h 2332906"/>
                <a:gd name="connsiteX8" fmla="*/ 2444750 w 12192000"/>
                <a:gd name="connsiteY8" fmla="*/ 271110 h 2332906"/>
                <a:gd name="connsiteX9" fmla="*/ 2457450 w 12192000"/>
                <a:gd name="connsiteY9" fmla="*/ 266713 h 2332906"/>
                <a:gd name="connsiteX10" fmla="*/ 2465917 w 12192000"/>
                <a:gd name="connsiteY10" fmla="*/ 263783 h 2332906"/>
                <a:gd name="connsiteX11" fmla="*/ 2846917 w 12192000"/>
                <a:gd name="connsiteY11" fmla="*/ 0 h 2332906"/>
                <a:gd name="connsiteX12" fmla="*/ 12192000 w 12192000"/>
                <a:gd name="connsiteY12" fmla="*/ 0 h 2332906"/>
                <a:gd name="connsiteX13" fmla="*/ 12192000 w 12192000"/>
                <a:gd name="connsiteY13" fmla="*/ 2332906 h 2332906"/>
                <a:gd name="connsiteX14" fmla="*/ 0 w 12192000"/>
                <a:gd name="connsiteY14" fmla="*/ 2332906 h 23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32906">
                  <a:moveTo>
                    <a:pt x="0" y="0"/>
                  </a:moveTo>
                  <a:lnTo>
                    <a:pt x="1996017" y="0"/>
                  </a:lnTo>
                  <a:lnTo>
                    <a:pt x="2377017" y="263783"/>
                  </a:lnTo>
                  <a:lnTo>
                    <a:pt x="2385484" y="266713"/>
                  </a:lnTo>
                  <a:lnTo>
                    <a:pt x="2398184" y="271110"/>
                  </a:lnTo>
                  <a:lnTo>
                    <a:pt x="2410883" y="275506"/>
                  </a:lnTo>
                  <a:lnTo>
                    <a:pt x="2421467" y="275506"/>
                  </a:lnTo>
                  <a:lnTo>
                    <a:pt x="2434167" y="275506"/>
                  </a:lnTo>
                  <a:lnTo>
                    <a:pt x="2444750" y="271110"/>
                  </a:lnTo>
                  <a:lnTo>
                    <a:pt x="2457450" y="266713"/>
                  </a:lnTo>
                  <a:lnTo>
                    <a:pt x="2465917" y="263783"/>
                  </a:lnTo>
                  <a:lnTo>
                    <a:pt x="2846917" y="0"/>
                  </a:lnTo>
                  <a:lnTo>
                    <a:pt x="12192000" y="0"/>
                  </a:lnTo>
                  <a:lnTo>
                    <a:pt x="12192000" y="2332906"/>
                  </a:lnTo>
                  <a:lnTo>
                    <a:pt x="0" y="2332906"/>
                  </a:ln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52808592-600C-4349-9F27-EC36C0BA4C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 flipH="1">
              <a:off x="3820" y="4536245"/>
              <a:ext cx="5660999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B5E00D3B-1E29-4E11-BCD3-8E3A56F4BE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4813714" y="4536245"/>
              <a:ext cx="7389437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tel 1">
            <a:extLst>
              <a:ext uri="{FF2B5EF4-FFF2-40B4-BE49-F238E27FC236}">
                <a16:creationId xmlns:a16="http://schemas.microsoft.com/office/drawing/2014/main" id="{AA7C84EA-FABA-4E40-A3A5-A524B22D2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693" y="5076006"/>
            <a:ext cx="10572000" cy="779529"/>
          </a:xfrm>
          <a:effectLst/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nb-NO" dirty="0">
                <a:solidFill>
                  <a:schemeClr val="tx1"/>
                </a:solidFill>
              </a:rPr>
              <a:t>Moses ber farao om å slippe Israelsfolket fri.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D1E49BB-BF7A-44CE-A16A-7356941DA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108" y="1134944"/>
            <a:ext cx="10554574" cy="3636511"/>
          </a:xfrm>
        </p:spPr>
        <p:txBody>
          <a:bodyPr/>
          <a:lstStyle/>
          <a:p>
            <a:endParaRPr lang="nb-NO" dirty="0"/>
          </a:p>
        </p:txBody>
      </p:sp>
      <p:pic>
        <p:nvPicPr>
          <p:cNvPr id="1026" name="Picture 2" descr="Pharaoh demanded that Moses and Aaron show him a miracle. Aaron threw his staff down and it became a snake. Pharaoh summoned his wise men and sorcerers. They threw down their staffs and their staffs also became snakes. – Slide 12">
            <a:extLst>
              <a:ext uri="{FF2B5EF4-FFF2-40B4-BE49-F238E27FC236}">
                <a16:creationId xmlns:a16="http://schemas.microsoft.com/office/drawing/2014/main" id="{EDFC5F59-C4B7-4E7C-AAFE-715E734E0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693" y="611542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ilderesultater for the ten plagues">
            <a:extLst>
              <a:ext uri="{FF2B5EF4-FFF2-40B4-BE49-F238E27FC236}">
                <a16:creationId xmlns:a16="http://schemas.microsoft.com/office/drawing/2014/main" id="{B8CADBB6-A8E4-4A1C-9AF6-E8C21D800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614" y="568679"/>
            <a:ext cx="4476750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21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Freeform 6">
            <a:extLst>
              <a:ext uri="{FF2B5EF4-FFF2-40B4-BE49-F238E27FC236}">
                <a16:creationId xmlns:a16="http://schemas.microsoft.com/office/drawing/2014/main" id="{133F8CB7-795C-4272-9073-64D8CF97F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79277119-B941-4A45-9322-FA2BC135D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23">
            <a:extLst>
              <a:ext uri="{FF2B5EF4-FFF2-40B4-BE49-F238E27FC236}">
                <a16:creationId xmlns:a16="http://schemas.microsoft.com/office/drawing/2014/main" id="{DFDB457D-F372-428B-A10D-41080EF93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7554995" y="0"/>
            <a:ext cx="4637005" cy="6858000"/>
          </a:xfrm>
          <a:custGeom>
            <a:avLst/>
            <a:gdLst>
              <a:gd name="connsiteX0" fmla="*/ 0 w 4637005"/>
              <a:gd name="connsiteY0" fmla="*/ 0 h 6858000"/>
              <a:gd name="connsiteX1" fmla="*/ 4637005 w 4637005"/>
              <a:gd name="connsiteY1" fmla="*/ 0 h 6858000"/>
              <a:gd name="connsiteX2" fmla="*/ 4637005 w 4637005"/>
              <a:gd name="connsiteY2" fmla="*/ 1900238 h 6858000"/>
              <a:gd name="connsiteX3" fmla="*/ 4266589 w 4637005"/>
              <a:gd name="connsiteY3" fmla="*/ 2178050 h 6858000"/>
              <a:gd name="connsiteX4" fmla="*/ 4262355 w 4637005"/>
              <a:gd name="connsiteY4" fmla="*/ 2184400 h 6858000"/>
              <a:gd name="connsiteX5" fmla="*/ 4256005 w 4637005"/>
              <a:gd name="connsiteY5" fmla="*/ 2193925 h 6858000"/>
              <a:gd name="connsiteX6" fmla="*/ 4249655 w 4637005"/>
              <a:gd name="connsiteY6" fmla="*/ 2201863 h 6858000"/>
              <a:gd name="connsiteX7" fmla="*/ 4249655 w 4637005"/>
              <a:gd name="connsiteY7" fmla="*/ 2211388 h 6858000"/>
              <a:gd name="connsiteX8" fmla="*/ 4249655 w 4637005"/>
              <a:gd name="connsiteY8" fmla="*/ 2220913 h 6858000"/>
              <a:gd name="connsiteX9" fmla="*/ 4256005 w 4637005"/>
              <a:gd name="connsiteY9" fmla="*/ 2228850 h 6858000"/>
              <a:gd name="connsiteX10" fmla="*/ 4262355 w 4637005"/>
              <a:gd name="connsiteY10" fmla="*/ 2238375 h 6858000"/>
              <a:gd name="connsiteX11" fmla="*/ 4266589 w 4637005"/>
              <a:gd name="connsiteY11" fmla="*/ 2244725 h 6858000"/>
              <a:gd name="connsiteX12" fmla="*/ 4637005 w 4637005"/>
              <a:gd name="connsiteY12" fmla="*/ 2522538 h 6858000"/>
              <a:gd name="connsiteX13" fmla="*/ 4637005 w 4637005"/>
              <a:gd name="connsiteY13" fmla="*/ 6858000 h 6858000"/>
              <a:gd name="connsiteX14" fmla="*/ 0 w 4637005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37005" h="6858000">
                <a:moveTo>
                  <a:pt x="0" y="0"/>
                </a:moveTo>
                <a:lnTo>
                  <a:pt x="4637005" y="0"/>
                </a:lnTo>
                <a:lnTo>
                  <a:pt x="4637005" y="1900238"/>
                </a:lnTo>
                <a:lnTo>
                  <a:pt x="4266589" y="2178050"/>
                </a:lnTo>
                <a:lnTo>
                  <a:pt x="4262355" y="2184400"/>
                </a:lnTo>
                <a:lnTo>
                  <a:pt x="4256005" y="2193925"/>
                </a:lnTo>
                <a:lnTo>
                  <a:pt x="4249655" y="2201863"/>
                </a:lnTo>
                <a:lnTo>
                  <a:pt x="4249655" y="2211388"/>
                </a:lnTo>
                <a:lnTo>
                  <a:pt x="4249655" y="2220913"/>
                </a:lnTo>
                <a:lnTo>
                  <a:pt x="4256005" y="2228850"/>
                </a:lnTo>
                <a:lnTo>
                  <a:pt x="4262355" y="2238375"/>
                </a:lnTo>
                <a:lnTo>
                  <a:pt x="4266589" y="2244725"/>
                </a:lnTo>
                <a:lnTo>
                  <a:pt x="4637005" y="2522538"/>
                </a:lnTo>
                <a:lnTo>
                  <a:pt x="463700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tint val="98000"/>
                  <a:lumMod val="102000"/>
                </a:schemeClr>
                <a:schemeClr val="accent1">
                  <a:shade val="98000"/>
                  <a:lumMod val="98000"/>
                </a:schemeClr>
              </a:duotone>
            </a:blip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DDA26D15-F6FD-4721-8CEA-5E96AFCA1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4349" y="1819275"/>
            <a:ext cx="3606137" cy="42220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400"/>
              <a:t>Passover =</a:t>
            </a:r>
            <a:br>
              <a:rPr lang="en-US" sz="4400"/>
            </a:br>
            <a:r>
              <a:rPr lang="en-US" sz="4400"/>
              <a:t>Gå forbi</a:t>
            </a:r>
            <a:endParaRPr lang="en-US" sz="4400" dirty="0"/>
          </a:p>
        </p:txBody>
      </p:sp>
      <p:pic>
        <p:nvPicPr>
          <p:cNvPr id="2050" name="Picture 2" descr="Then God told the Israelites they must choose a lamb or a goat for each family and sacrifice that evening. Then they were to sit and have a special meal that would become a special festival to be celebrated every year. – Slide 3">
            <a:extLst>
              <a:ext uri="{FF2B5EF4-FFF2-40B4-BE49-F238E27FC236}">
                <a16:creationId xmlns:a16="http://schemas.microsoft.com/office/drawing/2014/main" id="{ADD3F698-3018-4932-888D-1A8264DAA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59216" cy="544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ome of the blood of the animal had to be painted on the top and sides of the doorpost in the house where they lived. – Slide 4">
            <a:extLst>
              <a:ext uri="{FF2B5EF4-FFF2-40B4-BE49-F238E27FC236}">
                <a16:creationId xmlns:a16="http://schemas.microsoft.com/office/drawing/2014/main" id="{E801EE0F-CCDA-49CB-BC52-0364283C7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0906"/>
            <a:ext cx="4142792" cy="3107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hat night, the Israelites had to eat the sacrificed animal along with some bitter salad greens and bread without yeast. They had to roast it over a fire and any that was not eaten had to be destroyed. When the terrible plague passed over the land, those whose homes were covered by the blood were kept safe. – Slide 5">
            <a:extLst>
              <a:ext uri="{FF2B5EF4-FFF2-40B4-BE49-F238E27FC236}">
                <a16:creationId xmlns:a16="http://schemas.microsoft.com/office/drawing/2014/main" id="{AF9FF2FD-FCC6-4058-ADB9-FD9CBAC63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792" y="4260915"/>
            <a:ext cx="3462780" cy="259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806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reeform 6">
            <a:extLst>
              <a:ext uri="{FF2B5EF4-FFF2-40B4-BE49-F238E27FC236}">
                <a16:creationId xmlns:a16="http://schemas.microsoft.com/office/drawing/2014/main" id="{11114F18-D12D-43C6-895F-5BA92C290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DE2DD4A6-DC96-421E-9E1C-7CD0D2681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 bwMode="white">
          <a:xfrm>
            <a:off x="0" y="4525094"/>
            <a:ext cx="12203151" cy="2344057"/>
            <a:chOff x="0" y="4525094"/>
            <a:chExt cx="12203151" cy="2344057"/>
          </a:xfrm>
        </p:grpSpPr>
        <p:sp>
          <p:nvSpPr>
            <p:cNvPr id="138" name="Freeform 9">
              <a:extLst>
                <a:ext uri="{FF2B5EF4-FFF2-40B4-BE49-F238E27FC236}">
                  <a16:creationId xmlns:a16="http://schemas.microsoft.com/office/drawing/2014/main" id="{5E6BB74D-E85C-4CCB-90CE-0246006405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0" y="4525094"/>
              <a:ext cx="12192000" cy="2332906"/>
            </a:xfrm>
            <a:custGeom>
              <a:avLst/>
              <a:gdLst>
                <a:gd name="connsiteX0" fmla="*/ 0 w 12192000"/>
                <a:gd name="connsiteY0" fmla="*/ 0 h 2332906"/>
                <a:gd name="connsiteX1" fmla="*/ 1996017 w 12192000"/>
                <a:gd name="connsiteY1" fmla="*/ 0 h 2332906"/>
                <a:gd name="connsiteX2" fmla="*/ 2377017 w 12192000"/>
                <a:gd name="connsiteY2" fmla="*/ 263783 h 2332906"/>
                <a:gd name="connsiteX3" fmla="*/ 2385484 w 12192000"/>
                <a:gd name="connsiteY3" fmla="*/ 266713 h 2332906"/>
                <a:gd name="connsiteX4" fmla="*/ 2398184 w 12192000"/>
                <a:gd name="connsiteY4" fmla="*/ 271110 h 2332906"/>
                <a:gd name="connsiteX5" fmla="*/ 2410883 w 12192000"/>
                <a:gd name="connsiteY5" fmla="*/ 275506 h 2332906"/>
                <a:gd name="connsiteX6" fmla="*/ 2421467 w 12192000"/>
                <a:gd name="connsiteY6" fmla="*/ 275506 h 2332906"/>
                <a:gd name="connsiteX7" fmla="*/ 2434167 w 12192000"/>
                <a:gd name="connsiteY7" fmla="*/ 275506 h 2332906"/>
                <a:gd name="connsiteX8" fmla="*/ 2444750 w 12192000"/>
                <a:gd name="connsiteY8" fmla="*/ 271110 h 2332906"/>
                <a:gd name="connsiteX9" fmla="*/ 2457450 w 12192000"/>
                <a:gd name="connsiteY9" fmla="*/ 266713 h 2332906"/>
                <a:gd name="connsiteX10" fmla="*/ 2465917 w 12192000"/>
                <a:gd name="connsiteY10" fmla="*/ 263783 h 2332906"/>
                <a:gd name="connsiteX11" fmla="*/ 2846917 w 12192000"/>
                <a:gd name="connsiteY11" fmla="*/ 0 h 2332906"/>
                <a:gd name="connsiteX12" fmla="*/ 12192000 w 12192000"/>
                <a:gd name="connsiteY12" fmla="*/ 0 h 2332906"/>
                <a:gd name="connsiteX13" fmla="*/ 12192000 w 12192000"/>
                <a:gd name="connsiteY13" fmla="*/ 2332906 h 2332906"/>
                <a:gd name="connsiteX14" fmla="*/ 0 w 12192000"/>
                <a:gd name="connsiteY14" fmla="*/ 2332906 h 23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32906">
                  <a:moveTo>
                    <a:pt x="0" y="0"/>
                  </a:moveTo>
                  <a:lnTo>
                    <a:pt x="1996017" y="0"/>
                  </a:lnTo>
                  <a:lnTo>
                    <a:pt x="2377017" y="263783"/>
                  </a:lnTo>
                  <a:lnTo>
                    <a:pt x="2385484" y="266713"/>
                  </a:lnTo>
                  <a:lnTo>
                    <a:pt x="2398184" y="271110"/>
                  </a:lnTo>
                  <a:lnTo>
                    <a:pt x="2410883" y="275506"/>
                  </a:lnTo>
                  <a:lnTo>
                    <a:pt x="2421467" y="275506"/>
                  </a:lnTo>
                  <a:lnTo>
                    <a:pt x="2434167" y="275506"/>
                  </a:lnTo>
                  <a:lnTo>
                    <a:pt x="2444750" y="271110"/>
                  </a:lnTo>
                  <a:lnTo>
                    <a:pt x="2457450" y="266713"/>
                  </a:lnTo>
                  <a:lnTo>
                    <a:pt x="2465917" y="263783"/>
                  </a:lnTo>
                  <a:lnTo>
                    <a:pt x="2846917" y="0"/>
                  </a:lnTo>
                  <a:lnTo>
                    <a:pt x="12192000" y="0"/>
                  </a:lnTo>
                  <a:lnTo>
                    <a:pt x="12192000" y="2332906"/>
                  </a:lnTo>
                  <a:lnTo>
                    <a:pt x="0" y="2332906"/>
                  </a:ln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Isosceles Triangle 138">
              <a:extLst>
                <a:ext uri="{FF2B5EF4-FFF2-40B4-BE49-F238E27FC236}">
                  <a16:creationId xmlns:a16="http://schemas.microsoft.com/office/drawing/2014/main" id="{52808592-600C-4349-9F27-EC36C0BA4C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 flipH="1">
              <a:off x="3820" y="4536245"/>
              <a:ext cx="5660999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Isosceles Triangle 139">
              <a:extLst>
                <a:ext uri="{FF2B5EF4-FFF2-40B4-BE49-F238E27FC236}">
                  <a16:creationId xmlns:a16="http://schemas.microsoft.com/office/drawing/2014/main" id="{B5E00D3B-1E29-4E11-BCD3-8E3A56F4BE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4813714" y="4536245"/>
              <a:ext cx="7389437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2" descr="Moses splits the sea Premium Vector">
            <a:extLst>
              <a:ext uri="{FF2B5EF4-FFF2-40B4-BE49-F238E27FC236}">
                <a16:creationId xmlns:a16="http://schemas.microsoft.com/office/drawing/2014/main" id="{2A4EE9A8-B4BF-4705-9DB4-6260D2544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9494" y="539941"/>
            <a:ext cx="3853193" cy="3602736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oses vs ramses Premium Vector">
            <a:extLst>
              <a:ext uri="{FF2B5EF4-FFF2-40B4-BE49-F238E27FC236}">
                <a16:creationId xmlns:a16="http://schemas.microsoft.com/office/drawing/2014/main" id="{35AAEE24-C83E-4E19-9859-2533338D86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6608" y="539941"/>
            <a:ext cx="4393580" cy="3602736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9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550765A-A759-4FA9-B981-191AB062C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801752"/>
            <a:ext cx="10571998" cy="970450"/>
          </a:xfrm>
        </p:spPr>
        <p:txBody>
          <a:bodyPr/>
          <a:lstStyle/>
          <a:p>
            <a:r>
              <a:rPr lang="nb-NO" dirty="0"/>
              <a:t>Hvordan tror du det var å sitte bak dørene med blod på?</a:t>
            </a:r>
          </a:p>
        </p:txBody>
      </p:sp>
      <p:pic>
        <p:nvPicPr>
          <p:cNvPr id="4098" name="Picture 2" descr="Bilderesultater for passover the blood">
            <a:extLst>
              <a:ext uri="{FF2B5EF4-FFF2-40B4-BE49-F238E27FC236}">
                <a16:creationId xmlns:a16="http://schemas.microsoft.com/office/drawing/2014/main" id="{C447C5AF-0318-4EF1-B4CE-1831EA035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259" y="1971870"/>
            <a:ext cx="6715125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0270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n gjengis">
  <a:themeElements>
    <a:clrScheme name="Kan gjengis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Kan gjengis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Kan gjengis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8" ma:contentTypeDescription="Opprett et nytt dokument." ma:contentTypeScope="" ma:versionID="46f7ac4f9cfd12662b6e17e72a87aa33">
  <xsd:schema xmlns:xsd="http://www.w3.org/2001/XMLSchema" xmlns:xs="http://www.w3.org/2001/XMLSchema" xmlns:p="http://schemas.microsoft.com/office/2006/metadata/properties" xmlns:ns3="56e74fc6-c14d-4ea4-a857-dc50e932d986" targetNamespace="http://schemas.microsoft.com/office/2006/metadata/properties" ma:root="true" ma:fieldsID="df1e4ed0998dcf3e8d1e8fc375f44779" ns3:_="">
    <xsd:import namespace="56e74fc6-c14d-4ea4-a857-dc50e932d98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B2CC8A-82BB-4AEF-B58D-0855FC2F20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B4E118-9764-4C5D-B365-C0D33BB98F0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C5BE280-9980-47AA-A5A3-D5AE31E18A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5</vt:i4>
      </vt:variant>
    </vt:vector>
  </HeadingPairs>
  <TitlesOfParts>
    <vt:vector size="9" baseType="lpstr">
      <vt:lpstr>Arial Nova Light</vt:lpstr>
      <vt:lpstr>Century Gothic</vt:lpstr>
      <vt:lpstr>Wingdings 2</vt:lpstr>
      <vt:lpstr>Kan gjengis</vt:lpstr>
      <vt:lpstr>Den første påsken</vt:lpstr>
      <vt:lpstr>Moses ber farao om å slippe Israelsfolket fri.</vt:lpstr>
      <vt:lpstr>Passover = Gå forbi</vt:lpstr>
      <vt:lpstr>PowerPoint-presentasjon</vt:lpstr>
      <vt:lpstr>Hvordan tror du det var å sitte bak dørene med blod på?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Den første påsken</dc:title>
  <dc:creator>Turid Slettebø</dc:creator>
  <cp:lastModifiedBy>Turid Slettebø</cp:lastModifiedBy>
  <cp:revision>1</cp:revision>
  <dcterms:created xsi:type="dcterms:W3CDTF">2020-02-11T09:23:59Z</dcterms:created>
  <dcterms:modified xsi:type="dcterms:W3CDTF">2020-02-11T09:24:39Z</dcterms:modified>
</cp:coreProperties>
</file>