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56" r:id="rId5"/>
    <p:sldId id="257" r:id="rId6"/>
    <p:sldId id="259" r:id="rId7"/>
    <p:sldId id="258" r:id="rId8"/>
    <p:sldId id="262" r:id="rId9"/>
    <p:sldId id="260" r:id="rId10"/>
    <p:sldId id="261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12BE1F-D161-7AD5-F5B5-2A2AD578823C}" v="4" dt="2020-02-10T16:37:28.859"/>
    <p1510:client id="{56E699DF-C558-46BB-B929-6ACF6DA2014A}" v="2" dt="2020-02-10T16:41:38.1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ys stil 2 – uthev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S::tslettebo@nlm.no::65215437-796a-4dff-b515-98e0a587fbc7" providerId="AD" clId="Web-{0F12BE1F-D161-7AD5-F5B5-2A2AD578823C}"/>
    <pc:docChg chg="modSld">
      <pc:chgData name="Turid Slettebø" userId="S::tslettebo@nlm.no::65215437-796a-4dff-b515-98e0a587fbc7" providerId="AD" clId="Web-{0F12BE1F-D161-7AD5-F5B5-2A2AD578823C}" dt="2020-02-10T16:37:28.859" v="3" actId="20577"/>
      <pc:docMkLst>
        <pc:docMk/>
      </pc:docMkLst>
      <pc:sldChg chg="modSp">
        <pc:chgData name="Turid Slettebø" userId="S::tslettebo@nlm.no::65215437-796a-4dff-b515-98e0a587fbc7" providerId="AD" clId="Web-{0F12BE1F-D161-7AD5-F5B5-2A2AD578823C}" dt="2020-02-10T16:37:28.844" v="2" actId="20577"/>
        <pc:sldMkLst>
          <pc:docMk/>
          <pc:sldMk cId="1951241208" sldId="257"/>
        </pc:sldMkLst>
        <pc:spChg chg="mod">
          <ac:chgData name="Turid Slettebø" userId="S::tslettebo@nlm.no::65215437-796a-4dff-b515-98e0a587fbc7" providerId="AD" clId="Web-{0F12BE1F-D161-7AD5-F5B5-2A2AD578823C}" dt="2020-02-10T16:37:28.844" v="2" actId="20577"/>
          <ac:spMkLst>
            <pc:docMk/>
            <pc:sldMk cId="1951241208" sldId="257"/>
            <ac:spMk id="3" creationId="{DBF7628A-F888-4655-9059-8D7875595448}"/>
          </ac:spMkLst>
        </pc:spChg>
      </pc:sldChg>
    </pc:docChg>
  </pc:docChgLst>
  <pc:docChgLst>
    <pc:chgData name="Turid Slettebø" userId="65215437-796a-4dff-b515-98e0a587fbc7" providerId="ADAL" clId="{56E699DF-C558-46BB-B929-6ACF6DA2014A}"/>
    <pc:docChg chg="custSel mod addSld modSld">
      <pc:chgData name="Turid Slettebø" userId="65215437-796a-4dff-b515-98e0a587fbc7" providerId="ADAL" clId="{56E699DF-C558-46BB-B929-6ACF6DA2014A}" dt="2020-02-10T16:44:32.423" v="120" actId="403"/>
      <pc:docMkLst>
        <pc:docMk/>
      </pc:docMkLst>
      <pc:sldChg chg="addSp modSp add mod setBg">
        <pc:chgData name="Turid Slettebø" userId="65215437-796a-4dff-b515-98e0a587fbc7" providerId="ADAL" clId="{56E699DF-C558-46BB-B929-6ACF6DA2014A}" dt="2020-02-10T16:44:32.423" v="120" actId="403"/>
        <pc:sldMkLst>
          <pc:docMk/>
          <pc:sldMk cId="2775447607" sldId="263"/>
        </pc:sldMkLst>
        <pc:spChg chg="mod">
          <ac:chgData name="Turid Slettebø" userId="65215437-796a-4dff-b515-98e0a587fbc7" providerId="ADAL" clId="{56E699DF-C558-46BB-B929-6ACF6DA2014A}" dt="2020-02-10T16:44:25.255" v="118" actId="20577"/>
          <ac:spMkLst>
            <pc:docMk/>
            <pc:sldMk cId="2775447607" sldId="263"/>
            <ac:spMk id="2" creationId="{E1C4D641-4451-4F46-9A8B-6CCCF8634310}"/>
          </ac:spMkLst>
        </pc:spChg>
        <pc:spChg chg="mod">
          <ac:chgData name="Turid Slettebø" userId="65215437-796a-4dff-b515-98e0a587fbc7" providerId="ADAL" clId="{56E699DF-C558-46BB-B929-6ACF6DA2014A}" dt="2020-02-10T16:44:32.423" v="120" actId="403"/>
          <ac:spMkLst>
            <pc:docMk/>
            <pc:sldMk cId="2775447607" sldId="263"/>
            <ac:spMk id="3" creationId="{2899DD1E-5F7C-4E9D-9A31-8B7AB4716EC9}"/>
          </ac:spMkLst>
        </pc:spChg>
        <pc:picChg chg="add mod">
          <ac:chgData name="Turid Slettebø" userId="65215437-796a-4dff-b515-98e0a587fbc7" providerId="ADAL" clId="{56E699DF-C558-46BB-B929-6ACF6DA2014A}" dt="2020-02-10T16:41:44.193" v="2" actId="26606"/>
          <ac:picMkLst>
            <pc:docMk/>
            <pc:sldMk cId="2775447607" sldId="263"/>
            <ac:picMk id="4" creationId="{0D921DCA-BFA8-486F-87D7-5A3B8C128EBD}"/>
          </ac:picMkLst>
        </pc:picChg>
      </pc:sldChg>
    </pc:docChg>
  </pc:docChgLst>
  <pc:docChgLst>
    <pc:chgData name="Turid Slettebø" userId="65215437-796a-4dff-b515-98e0a587fbc7" providerId="ADAL" clId="{F7AAF47B-8CFD-4C0B-95D0-A21F81611964}"/>
    <pc:docChg chg="undo custSel mod addSld modSld sldOrd">
      <pc:chgData name="Turid Slettebø" userId="65215437-796a-4dff-b515-98e0a587fbc7" providerId="ADAL" clId="{F7AAF47B-8CFD-4C0B-95D0-A21F81611964}" dt="2020-02-11T09:23:26.491" v="646" actId="20577"/>
      <pc:docMkLst>
        <pc:docMk/>
      </pc:docMkLst>
      <pc:sldChg chg="modSp mod">
        <pc:chgData name="Turid Slettebø" userId="65215437-796a-4dff-b515-98e0a587fbc7" providerId="ADAL" clId="{F7AAF47B-8CFD-4C0B-95D0-A21F81611964}" dt="2020-02-11T09:23:26.491" v="646" actId="20577"/>
        <pc:sldMkLst>
          <pc:docMk/>
          <pc:sldMk cId="2837655530" sldId="256"/>
        </pc:sldMkLst>
        <pc:spChg chg="mod">
          <ac:chgData name="Turid Slettebø" userId="65215437-796a-4dff-b515-98e0a587fbc7" providerId="ADAL" clId="{F7AAF47B-8CFD-4C0B-95D0-A21F81611964}" dt="2020-02-11T09:23:26.491" v="646" actId="20577"/>
          <ac:spMkLst>
            <pc:docMk/>
            <pc:sldMk cId="2837655530" sldId="256"/>
            <ac:spMk id="3" creationId="{C145F3C1-17F5-4960-A7F6-1815F2C4CEFD}"/>
          </ac:spMkLst>
        </pc:spChg>
      </pc:sldChg>
      <pc:sldChg chg="modSp">
        <pc:chgData name="Turid Slettebø" userId="65215437-796a-4dff-b515-98e0a587fbc7" providerId="ADAL" clId="{F7AAF47B-8CFD-4C0B-95D0-A21F81611964}" dt="2020-01-29T11:06:04.334" v="561" actId="14100"/>
        <pc:sldMkLst>
          <pc:docMk/>
          <pc:sldMk cId="1951241208" sldId="257"/>
        </pc:sldMkLst>
        <pc:spChg chg="mod">
          <ac:chgData name="Turid Slettebø" userId="65215437-796a-4dff-b515-98e0a587fbc7" providerId="ADAL" clId="{F7AAF47B-8CFD-4C0B-95D0-A21F81611964}" dt="2020-01-29T11:06:04.334" v="561" actId="14100"/>
          <ac:spMkLst>
            <pc:docMk/>
            <pc:sldMk cId="1951241208" sldId="257"/>
            <ac:spMk id="3" creationId="{DBF7628A-F888-4655-9059-8D7875595448}"/>
          </ac:spMkLst>
        </pc:spChg>
      </pc:sldChg>
      <pc:sldChg chg="addSp delSp modSp mod setBg setClrOvrMap">
        <pc:chgData name="Turid Slettebø" userId="65215437-796a-4dff-b515-98e0a587fbc7" providerId="ADAL" clId="{F7AAF47B-8CFD-4C0B-95D0-A21F81611964}" dt="2020-01-29T11:01:57.859" v="330" actId="26606"/>
        <pc:sldMkLst>
          <pc:docMk/>
          <pc:sldMk cId="1402806435" sldId="258"/>
        </pc:sldMkLst>
        <pc:spChg chg="mod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2" creationId="{DDA26D15-F6FD-4721-8CEA-5E96AFCA184F}"/>
          </ac:spMkLst>
        </pc:spChg>
        <pc:spChg chg="del mod ord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3" creationId="{8BC91648-9B3F-45C5-8F9F-6DF40A45AC9E}"/>
          </ac:spMkLst>
        </pc:spChg>
        <pc:spChg chg="add del">
          <ac:chgData name="Turid Slettebø" userId="65215437-796a-4dff-b515-98e0a587fbc7" providerId="ADAL" clId="{F7AAF47B-8CFD-4C0B-95D0-A21F81611964}" dt="2020-01-29T11:01:13.085" v="305" actId="26606"/>
          <ac:spMkLst>
            <pc:docMk/>
            <pc:sldMk cId="1402806435" sldId="258"/>
            <ac:spMk id="71" creationId="{A416E3E5-5186-46A4-AFBD-337387D3163D}"/>
          </ac:spMkLst>
        </pc:spChg>
        <pc:spChg chg="add del">
          <ac:chgData name="Turid Slettebø" userId="65215437-796a-4dff-b515-98e0a587fbc7" providerId="ADAL" clId="{F7AAF47B-8CFD-4C0B-95D0-A21F81611964}" dt="2020-01-29T11:01:13.085" v="305" actId="26606"/>
          <ac:spMkLst>
            <pc:docMk/>
            <pc:sldMk cId="1402806435" sldId="258"/>
            <ac:spMk id="73" creationId="{7B8FAACC-353E-4F84-BA62-A5514185D9A9}"/>
          </ac:spMkLst>
        </pc:spChg>
        <pc:spChg chg="add del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137" creationId="{A416E3E5-5186-46A4-AFBD-337387D3163D}"/>
          </ac:spMkLst>
        </pc:spChg>
        <pc:spChg chg="add del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139" creationId="{7B8FAACC-353E-4F84-BA62-A5514185D9A9}"/>
          </ac:spMkLst>
        </pc:spChg>
        <pc:spChg chg="add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192" creationId="{133F8CB7-795C-4272-9073-64D8CF97F220}"/>
          </ac:spMkLst>
        </pc:spChg>
        <pc:spChg chg="add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193" creationId="{79277119-B941-4A45-9322-FA2BC135DE62}"/>
          </ac:spMkLst>
        </pc:spChg>
        <pc:spChg chg="add">
          <ac:chgData name="Turid Slettebø" userId="65215437-796a-4dff-b515-98e0a587fbc7" providerId="ADAL" clId="{F7AAF47B-8CFD-4C0B-95D0-A21F81611964}" dt="2020-01-29T11:01:57.859" v="330" actId="26606"/>
          <ac:spMkLst>
            <pc:docMk/>
            <pc:sldMk cId="1402806435" sldId="258"/>
            <ac:spMk id="194" creationId="{DFDB457D-F372-428B-A10D-41080EF9382A}"/>
          </ac:spMkLst>
        </pc:spChg>
        <pc:picChg chg="add del mod">
          <ac:chgData name="Turid Slettebø" userId="65215437-796a-4dff-b515-98e0a587fbc7" providerId="ADAL" clId="{F7AAF47B-8CFD-4C0B-95D0-A21F81611964}" dt="2020-01-29T11:01:07.848" v="303" actId="478"/>
          <ac:picMkLst>
            <pc:docMk/>
            <pc:sldMk cId="1402806435" sldId="258"/>
            <ac:picMk id="3074" creationId="{F7616531-310E-44D3-9E2B-A7D53FA5F34D}"/>
          </ac:picMkLst>
        </pc:picChg>
        <pc:picChg chg="add mod">
          <ac:chgData name="Turid Slettebø" userId="65215437-796a-4dff-b515-98e0a587fbc7" providerId="ADAL" clId="{F7AAF47B-8CFD-4C0B-95D0-A21F81611964}" dt="2020-01-29T11:01:57.859" v="330" actId="26606"/>
          <ac:picMkLst>
            <pc:docMk/>
            <pc:sldMk cId="1402806435" sldId="258"/>
            <ac:picMk id="3076" creationId="{39118A03-B56F-4F9D-A720-EA19CF6A018C}"/>
          </ac:picMkLst>
        </pc:picChg>
      </pc:sldChg>
      <pc:sldChg chg="addSp delSp modSp add mod ord setBg">
        <pc:chgData name="Turid Slettebø" userId="65215437-796a-4dff-b515-98e0a587fbc7" providerId="ADAL" clId="{F7AAF47B-8CFD-4C0B-95D0-A21F81611964}" dt="2020-01-29T11:06:53.135" v="623" actId="790"/>
        <pc:sldMkLst>
          <pc:docMk/>
          <pc:sldMk cId="1878214143" sldId="259"/>
        </pc:sldMkLst>
        <pc:spChg chg="mod">
          <ac:chgData name="Turid Slettebø" userId="65215437-796a-4dff-b515-98e0a587fbc7" providerId="ADAL" clId="{F7AAF47B-8CFD-4C0B-95D0-A21F81611964}" dt="2020-01-29T11:06:53.135" v="623" actId="790"/>
          <ac:spMkLst>
            <pc:docMk/>
            <pc:sldMk cId="1878214143" sldId="259"/>
            <ac:spMk id="2" creationId="{AA7C84EA-FABA-4E40-A3A5-A524B22D271E}"/>
          </ac:spMkLst>
        </pc:spChg>
        <pc:spChg chg="del">
          <ac:chgData name="Turid Slettebø" userId="65215437-796a-4dff-b515-98e0a587fbc7" providerId="ADAL" clId="{F7AAF47B-8CFD-4C0B-95D0-A21F81611964}" dt="2020-01-29T09:13:06.271" v="5"/>
          <ac:spMkLst>
            <pc:docMk/>
            <pc:sldMk cId="1878214143" sldId="259"/>
            <ac:spMk id="3" creationId="{8B7E9D8C-337F-4516-98F5-130BFFCAE050}"/>
          </ac:spMkLst>
        </pc:spChg>
        <pc:spChg chg="add">
          <ac:chgData name="Turid Slettebø" userId="65215437-796a-4dff-b515-98e0a587fbc7" providerId="ADAL" clId="{F7AAF47B-8CFD-4C0B-95D0-A21F81611964}" dt="2020-01-29T11:02:59.405" v="333" actId="26606"/>
          <ac:spMkLst>
            <pc:docMk/>
            <pc:sldMk cId="1878214143" sldId="259"/>
            <ac:spMk id="75" creationId="{11114F18-D12D-43C6-895F-5BA92C290CC1}"/>
          </ac:spMkLst>
        </pc:spChg>
        <pc:grpChg chg="add">
          <ac:chgData name="Turid Slettebø" userId="65215437-796a-4dff-b515-98e0a587fbc7" providerId="ADAL" clId="{F7AAF47B-8CFD-4C0B-95D0-A21F81611964}" dt="2020-01-29T11:02:59.405" v="333" actId="26606"/>
          <ac:grpSpMkLst>
            <pc:docMk/>
            <pc:sldMk cId="1878214143" sldId="259"/>
            <ac:grpSpMk id="77" creationId="{DE2DD4A6-DC96-421E-9E1C-7CD0D26814F8}"/>
          </ac:grpSpMkLst>
        </pc:grpChg>
        <pc:picChg chg="add mod">
          <ac:chgData name="Turid Slettebø" userId="65215437-796a-4dff-b515-98e0a587fbc7" providerId="ADAL" clId="{F7AAF47B-8CFD-4C0B-95D0-A21F81611964}" dt="2020-01-29T11:02:59.405" v="333" actId="26606"/>
          <ac:picMkLst>
            <pc:docMk/>
            <pc:sldMk cId="1878214143" sldId="259"/>
            <ac:picMk id="4098" creationId="{3375C67F-5736-4A73-82B0-A6535574F3AD}"/>
          </ac:picMkLst>
        </pc:picChg>
        <pc:picChg chg="add mod">
          <ac:chgData name="Turid Slettebø" userId="65215437-796a-4dff-b515-98e0a587fbc7" providerId="ADAL" clId="{F7AAF47B-8CFD-4C0B-95D0-A21F81611964}" dt="2020-01-29T11:02:59.405" v="333" actId="26606"/>
          <ac:picMkLst>
            <pc:docMk/>
            <pc:sldMk cId="1878214143" sldId="259"/>
            <ac:picMk id="4100" creationId="{4F3029D7-CCD8-4BA1-8AFB-D3536C121050}"/>
          </ac:picMkLst>
        </pc:picChg>
        <pc:picChg chg="add mod">
          <ac:chgData name="Turid Slettebø" userId="65215437-796a-4dff-b515-98e0a587fbc7" providerId="ADAL" clId="{F7AAF47B-8CFD-4C0B-95D0-A21F81611964}" dt="2020-01-29T11:02:59.405" v="333" actId="26606"/>
          <ac:picMkLst>
            <pc:docMk/>
            <pc:sldMk cId="1878214143" sldId="259"/>
            <ac:picMk id="4102" creationId="{A0795654-D68E-451F-897F-36B40DC1B70F}"/>
          </ac:picMkLst>
        </pc:picChg>
      </pc:sldChg>
      <pc:sldChg chg="addSp delSp modSp add mod setBg modAnim setClrOvrMap">
        <pc:chgData name="Turid Slettebø" userId="65215437-796a-4dff-b515-98e0a587fbc7" providerId="ADAL" clId="{F7AAF47B-8CFD-4C0B-95D0-A21F81611964}" dt="2020-01-29T09:55:02.133" v="300" actId="1076"/>
        <pc:sldMkLst>
          <pc:docMk/>
          <pc:sldMk cId="2835027015" sldId="260"/>
        </pc:sldMkLst>
        <pc:spChg chg="mod">
          <ac:chgData name="Turid Slettebø" userId="65215437-796a-4dff-b515-98e0a587fbc7" providerId="ADAL" clId="{F7AAF47B-8CFD-4C0B-95D0-A21F81611964}" dt="2020-01-29T09:43:03.502" v="216" actId="26606"/>
          <ac:spMkLst>
            <pc:docMk/>
            <pc:sldMk cId="2835027015" sldId="260"/>
            <ac:spMk id="2" creationId="{F550765A-A759-4FA9-B981-191AB062CA1D}"/>
          </ac:spMkLst>
        </pc:spChg>
        <pc:spChg chg="del">
          <ac:chgData name="Turid Slettebø" userId="65215437-796a-4dff-b515-98e0a587fbc7" providerId="ADAL" clId="{F7AAF47B-8CFD-4C0B-95D0-A21F81611964}" dt="2020-01-29T09:32:07.494" v="20" actId="3680"/>
          <ac:spMkLst>
            <pc:docMk/>
            <pc:sldMk cId="2835027015" sldId="260"/>
            <ac:spMk id="3" creationId="{10D27258-6E2A-4FC6-A7E1-6CB6FAB72B40}"/>
          </ac:spMkLst>
        </pc:spChg>
        <pc:spChg chg="add del">
          <ac:chgData name="Turid Slettebø" userId="65215437-796a-4dff-b515-98e0a587fbc7" providerId="ADAL" clId="{F7AAF47B-8CFD-4C0B-95D0-A21F81611964}" dt="2020-01-29T09:42:45.409" v="212" actId="26606"/>
          <ac:spMkLst>
            <pc:docMk/>
            <pc:sldMk cId="2835027015" sldId="260"/>
            <ac:spMk id="9" creationId="{056824CE-083D-4ED5-94A5-655345BBE75E}"/>
          </ac:spMkLst>
        </pc:spChg>
        <pc:spChg chg="add del">
          <ac:chgData name="Turid Slettebø" userId="65215437-796a-4dff-b515-98e0a587fbc7" providerId="ADAL" clId="{F7AAF47B-8CFD-4C0B-95D0-A21F81611964}" dt="2020-01-29T09:42:45.409" v="212" actId="26606"/>
          <ac:spMkLst>
            <pc:docMk/>
            <pc:sldMk cId="2835027015" sldId="260"/>
            <ac:spMk id="11" creationId="{0785D83B-2124-40CD-9E29-811BC2B7CE64}"/>
          </ac:spMkLst>
        </pc:spChg>
        <pc:spChg chg="add del">
          <ac:chgData name="Turid Slettebø" userId="65215437-796a-4dff-b515-98e0a587fbc7" providerId="ADAL" clId="{F7AAF47B-8CFD-4C0B-95D0-A21F81611964}" dt="2020-01-29T09:42:48.862" v="214" actId="26606"/>
          <ac:spMkLst>
            <pc:docMk/>
            <pc:sldMk cId="2835027015" sldId="260"/>
            <ac:spMk id="13" creationId="{C701CDB4-05E2-481A-9165-2455B6FE22A8}"/>
          </ac:spMkLst>
        </pc:spChg>
        <pc:spChg chg="add del">
          <ac:chgData name="Turid Slettebø" userId="65215437-796a-4dff-b515-98e0a587fbc7" providerId="ADAL" clId="{F7AAF47B-8CFD-4C0B-95D0-A21F81611964}" dt="2020-01-29T09:42:48.862" v="214" actId="26606"/>
          <ac:spMkLst>
            <pc:docMk/>
            <pc:sldMk cId="2835027015" sldId="260"/>
            <ac:spMk id="14" creationId="{133F8CB7-795C-4272-9073-64D8CF97F220}"/>
          </ac:spMkLst>
        </pc:spChg>
        <pc:spChg chg="add del">
          <ac:chgData name="Turid Slettebø" userId="65215437-796a-4dff-b515-98e0a587fbc7" providerId="ADAL" clId="{F7AAF47B-8CFD-4C0B-95D0-A21F81611964}" dt="2020-01-29T09:42:48.862" v="214" actId="26606"/>
          <ac:spMkLst>
            <pc:docMk/>
            <pc:sldMk cId="2835027015" sldId="260"/>
            <ac:spMk id="15" creationId="{93C43E0F-EC0A-4928-BA40-42313C09961E}"/>
          </ac:spMkLst>
        </pc:spChg>
        <pc:spChg chg="add del">
          <ac:chgData name="Turid Slettebø" userId="65215437-796a-4dff-b515-98e0a587fbc7" providerId="ADAL" clId="{F7AAF47B-8CFD-4C0B-95D0-A21F81611964}" dt="2020-01-29T09:42:48.862" v="214" actId="26606"/>
          <ac:spMkLst>
            <pc:docMk/>
            <pc:sldMk cId="2835027015" sldId="260"/>
            <ac:spMk id="16" creationId="{9674F1F8-962D-4FF5-B378-D9D2FFDFD27E}"/>
          </ac:spMkLst>
        </pc:spChg>
        <pc:graphicFrameChg chg="add mod ord modGraphic">
          <ac:chgData name="Turid Slettebø" userId="65215437-796a-4dff-b515-98e0a587fbc7" providerId="ADAL" clId="{F7AAF47B-8CFD-4C0B-95D0-A21F81611964}" dt="2020-01-29T09:48:20.544" v="247" actId="20577"/>
          <ac:graphicFrameMkLst>
            <pc:docMk/>
            <pc:sldMk cId="2835027015" sldId="260"/>
            <ac:graphicFrameMk id="4" creationId="{5439CD2F-A2E6-4390-8F13-0AB645CEBC9A}"/>
          </ac:graphicFrameMkLst>
        </pc:graphicFrameChg>
        <pc:graphicFrameChg chg="add mod">
          <ac:chgData name="Turid Slettebø" userId="65215437-796a-4dff-b515-98e0a587fbc7" providerId="ADAL" clId="{F7AAF47B-8CFD-4C0B-95D0-A21F81611964}" dt="2020-01-29T09:48:30.650" v="261" actId="1037"/>
          <ac:graphicFrameMkLst>
            <pc:docMk/>
            <pc:sldMk cId="2835027015" sldId="260"/>
            <ac:graphicFrameMk id="6" creationId="{18B65185-255B-4CE9-8D36-3EF9CD951CFA}"/>
          </ac:graphicFrameMkLst>
        </pc:graphicFrameChg>
        <pc:picChg chg="add mod">
          <ac:chgData name="Turid Slettebø" userId="65215437-796a-4dff-b515-98e0a587fbc7" providerId="ADAL" clId="{F7AAF47B-8CFD-4C0B-95D0-A21F81611964}" dt="2020-01-29T09:55:02.133" v="300" actId="1076"/>
          <ac:picMkLst>
            <pc:docMk/>
            <pc:sldMk cId="2835027015" sldId="260"/>
            <ac:picMk id="7" creationId="{7F0A6469-5DAF-4FE0-B785-F33D643D527E}"/>
          </ac:picMkLst>
        </pc:picChg>
      </pc:sldChg>
      <pc:sldChg chg="addSp delSp modSp add modAnim">
        <pc:chgData name="Turid Slettebø" userId="65215437-796a-4dff-b515-98e0a587fbc7" providerId="ADAL" clId="{F7AAF47B-8CFD-4C0B-95D0-A21F81611964}" dt="2020-01-29T09:49:57.474" v="295"/>
        <pc:sldMkLst>
          <pc:docMk/>
          <pc:sldMk cId="575557389" sldId="261"/>
        </pc:sldMkLst>
        <pc:spChg chg="mod">
          <ac:chgData name="Turid Slettebø" userId="65215437-796a-4dff-b515-98e0a587fbc7" providerId="ADAL" clId="{F7AAF47B-8CFD-4C0B-95D0-A21F81611964}" dt="2020-01-29T09:40:24.730" v="205" actId="5793"/>
          <ac:spMkLst>
            <pc:docMk/>
            <pc:sldMk cId="575557389" sldId="261"/>
            <ac:spMk id="2" creationId="{F885664A-F53E-48F9-B2F8-C23D1B437C65}"/>
          </ac:spMkLst>
        </pc:spChg>
        <pc:spChg chg="del">
          <ac:chgData name="Turid Slettebø" userId="65215437-796a-4dff-b515-98e0a587fbc7" providerId="ADAL" clId="{F7AAF47B-8CFD-4C0B-95D0-A21F81611964}" dt="2020-01-29T09:40:28.546" v="206"/>
          <ac:spMkLst>
            <pc:docMk/>
            <pc:sldMk cId="575557389" sldId="261"/>
            <ac:spMk id="3" creationId="{73F3C134-809A-43D8-B115-5DADD1D48518}"/>
          </ac:spMkLst>
        </pc:spChg>
        <pc:graphicFrameChg chg="add mod modGraphic">
          <ac:chgData name="Turid Slettebø" userId="65215437-796a-4dff-b515-98e0a587fbc7" providerId="ADAL" clId="{F7AAF47B-8CFD-4C0B-95D0-A21F81611964}" dt="2020-01-29T09:49:33.951" v="275" actId="20577"/>
          <ac:graphicFrameMkLst>
            <pc:docMk/>
            <pc:sldMk cId="575557389" sldId="261"/>
            <ac:graphicFrameMk id="4" creationId="{2A043CAA-4159-48B6-82CE-3A9B74BAAE34}"/>
          </ac:graphicFrameMkLst>
        </pc:graphicFrameChg>
        <pc:graphicFrameChg chg="add mod">
          <ac:chgData name="Turid Slettebø" userId="65215437-796a-4dff-b515-98e0a587fbc7" providerId="ADAL" clId="{F7AAF47B-8CFD-4C0B-95D0-A21F81611964}" dt="2020-01-29T09:49:41.753" v="293" actId="1037"/>
          <ac:graphicFrameMkLst>
            <pc:docMk/>
            <pc:sldMk cId="575557389" sldId="261"/>
            <ac:graphicFrameMk id="5" creationId="{F124D2C4-6F77-4345-811B-43BF8BEECB1A}"/>
          </ac:graphicFrameMkLst>
        </pc:graphicFrameChg>
      </pc:sldChg>
      <pc:sldChg chg="addSp delSp modSp add mod setBg">
        <pc:chgData name="Turid Slettebø" userId="65215437-796a-4dff-b515-98e0a587fbc7" providerId="ADAL" clId="{F7AAF47B-8CFD-4C0B-95D0-A21F81611964}" dt="2020-01-29T09:57:11.345" v="302" actId="26606"/>
        <pc:sldMkLst>
          <pc:docMk/>
          <pc:sldMk cId="45294971" sldId="262"/>
        </pc:sldMkLst>
        <pc:spChg chg="del">
          <ac:chgData name="Turid Slettebø" userId="65215437-796a-4dff-b515-98e0a587fbc7" providerId="ADAL" clId="{F7AAF47B-8CFD-4C0B-95D0-A21F81611964}" dt="2020-01-29T09:57:11.345" v="302" actId="26606"/>
          <ac:spMkLst>
            <pc:docMk/>
            <pc:sldMk cId="45294971" sldId="262"/>
            <ac:spMk id="2" creationId="{6F8A890C-8744-45C4-9A47-FADA2B3F03B5}"/>
          </ac:spMkLst>
        </pc:spChg>
        <pc:spChg chg="del">
          <ac:chgData name="Turid Slettebø" userId="65215437-796a-4dff-b515-98e0a587fbc7" providerId="ADAL" clId="{F7AAF47B-8CFD-4C0B-95D0-A21F81611964}" dt="2020-01-29T09:57:11.345" v="302" actId="26606"/>
          <ac:spMkLst>
            <pc:docMk/>
            <pc:sldMk cId="45294971" sldId="262"/>
            <ac:spMk id="3" creationId="{C33EF121-5925-4A7B-A6B4-A4D231AF1B24}"/>
          </ac:spMkLst>
        </pc:spChg>
        <pc:picChg chg="add mod">
          <ac:chgData name="Turid Slettebø" userId="65215437-796a-4dff-b515-98e0a587fbc7" providerId="ADAL" clId="{F7AAF47B-8CFD-4C0B-95D0-A21F81611964}" dt="2020-01-29T09:57:11.345" v="302" actId="26606"/>
          <ac:picMkLst>
            <pc:docMk/>
            <pc:sldMk cId="45294971" sldId="262"/>
            <ac:picMk id="5122" creationId="{C87F506E-C3EB-4DC8-A364-DDBEDA662F4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1441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e med bilde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1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0657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2963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472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796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74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391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8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58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0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98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193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92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6376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B7743172-17A8-4FA4-8434-B813E03B7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23">
            <a:extLst>
              <a:ext uri="{FF2B5EF4-FFF2-40B4-BE49-F238E27FC236}">
                <a16:creationId xmlns:a16="http://schemas.microsoft.com/office/drawing/2014/main" id="{4CE1233C-FD2F-489E-BFDE-086F5FED6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FEAAC45-36A8-4BD2-BCA2-8034F3573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788" y="1613612"/>
            <a:ext cx="3444211" cy="4241136"/>
          </a:xfrm>
        </p:spPr>
        <p:txBody>
          <a:bodyPr anchor="t">
            <a:normAutofit/>
          </a:bodyPr>
          <a:lstStyle/>
          <a:p>
            <a:pPr algn="r"/>
            <a:r>
              <a:rPr lang="nb-NO" sz="7200" dirty="0">
                <a:latin typeface="Arial Nova Light" panose="020B0304020202020204" pitchFamily="34" charset="0"/>
              </a:rPr>
              <a:t>MOSES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145F3C1-17F5-4960-A7F6-1815F2C4C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6788" y="1101011"/>
            <a:ext cx="3444211" cy="512599"/>
          </a:xfrm>
        </p:spPr>
        <p:txBody>
          <a:bodyPr anchor="b">
            <a:normAutofit/>
          </a:bodyPr>
          <a:lstStyle/>
          <a:p>
            <a:pPr algn="r"/>
            <a:r>
              <a:rPr lang="nb-NO" dirty="0">
                <a:solidFill>
                  <a:srgbClr val="FFFFFF"/>
                </a:solidFill>
              </a:rPr>
              <a:t>1. Samling (Kveldssamling)</a:t>
            </a:r>
          </a:p>
        </p:txBody>
      </p:sp>
      <p:pic>
        <p:nvPicPr>
          <p:cNvPr id="1026" name="Picture 2" descr="Moses splits the sea Premium Vector">
            <a:extLst>
              <a:ext uri="{FF2B5EF4-FFF2-40B4-BE49-F238E27FC236}">
                <a16:creationId xmlns:a16="http://schemas.microsoft.com/office/drawing/2014/main" id="{ECE00A50-5F17-436F-A861-24A920635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7927" y="643465"/>
            <a:ext cx="5773151" cy="5397897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5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0C4D6B6-8A8B-41BF-B2FF-DA84E27E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Hvem var Moses?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BF7628A-F888-4655-9059-8D7875595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5724701" cy="4467225"/>
          </a:xfrm>
        </p:spPr>
        <p:txBody>
          <a:bodyPr/>
          <a:lstStyle/>
          <a:p>
            <a:r>
              <a:rPr lang="nb-NO" dirty="0"/>
              <a:t>Født </a:t>
            </a:r>
            <a:r>
              <a:rPr lang="nb-NO" dirty="0" err="1"/>
              <a:t>ca</a:t>
            </a:r>
            <a:r>
              <a:rPr lang="nb-NO" dirty="0"/>
              <a:t> 1527 </a:t>
            </a:r>
            <a:r>
              <a:rPr lang="nb-NO" dirty="0" err="1"/>
              <a:t>f.kr.</a:t>
            </a:r>
            <a:r>
              <a:rPr lang="nb-NO" dirty="0"/>
              <a:t> (Ble 120 år gammel!)</a:t>
            </a:r>
          </a:p>
          <a:p>
            <a:r>
              <a:rPr lang="nb-NO" dirty="0"/>
              <a:t>Kanskje den viktigste personen i Det gamle testamentet?</a:t>
            </a:r>
          </a:p>
          <a:p>
            <a:r>
              <a:rPr lang="nb-NO" dirty="0"/>
              <a:t>Fikk de 10 bud av Gud.</a:t>
            </a:r>
          </a:p>
          <a:p>
            <a:r>
              <a:rPr lang="nb-NO" dirty="0"/>
              <a:t>Ledet folket ut av slaveriet i Egypt da han var 80 år.</a:t>
            </a:r>
          </a:p>
          <a:p>
            <a:r>
              <a:rPr lang="nb-NO" dirty="0"/>
              <a:t>Moses slet mest sannsynlig med stamming. (2.mosebok 4,10)</a:t>
            </a:r>
          </a:p>
          <a:p>
            <a:r>
              <a:rPr lang="nb-NO" dirty="0"/>
              <a:t>Var like lenge prins på slottet, som gjeter i ørkenen.</a:t>
            </a:r>
          </a:p>
        </p:txBody>
      </p:sp>
      <p:pic>
        <p:nvPicPr>
          <p:cNvPr id="2050" name="Picture 2" descr="Thinking and confusing face emotclip-art with question speech bubble and thumb vector clip-art illustration Premium Vector">
            <a:extLst>
              <a:ext uri="{FF2B5EF4-FFF2-40B4-BE49-F238E27FC236}">
                <a16:creationId xmlns:a16="http://schemas.microsoft.com/office/drawing/2014/main" id="{2A4068FC-5231-4F19-94AE-ADABB4EA6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778" y="-734080"/>
            <a:ext cx="5962650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241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6">
            <a:extLst>
              <a:ext uri="{FF2B5EF4-FFF2-40B4-BE49-F238E27FC236}">
                <a16:creationId xmlns:a16="http://schemas.microsoft.com/office/drawing/2014/main" id="{11114F18-D12D-43C6-895F-5BA92C290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E2DD4A6-DC96-421E-9E1C-7CD0D2681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-9832" y="4525094"/>
            <a:ext cx="12203151" cy="2344057"/>
            <a:chOff x="0" y="4525094"/>
            <a:chExt cx="12203151" cy="2344057"/>
          </a:xfrm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5E6BB74D-E85C-4CCB-90CE-024600640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52808592-600C-4349-9F27-EC36C0BA4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B5E00D3B-1E29-4E11-BCD3-8E3A56F4BE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tel 1">
            <a:extLst>
              <a:ext uri="{FF2B5EF4-FFF2-40B4-BE49-F238E27FC236}">
                <a16:creationId xmlns:a16="http://schemas.microsoft.com/office/drawing/2014/main" id="{AA7C84EA-FABA-4E40-A3A5-A524B22D2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4817533"/>
            <a:ext cx="10572000" cy="779529"/>
          </a:xfrm>
          <a:effectLst/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nb-NO" dirty="0">
                <a:solidFill>
                  <a:schemeClr val="tx1"/>
                </a:solidFill>
              </a:rPr>
              <a:t>Hvordan havnet israelitten Moses på slottet?</a:t>
            </a:r>
          </a:p>
        </p:txBody>
      </p:sp>
      <p:pic>
        <p:nvPicPr>
          <p:cNvPr id="4098" name="Picture 2" descr="Exodus 1 v 2 But as the baby grew older it became harder to keep him hidden. – Slide 14">
            <a:extLst>
              <a:ext uri="{FF2B5EF4-FFF2-40B4-BE49-F238E27FC236}">
                <a16:creationId xmlns:a16="http://schemas.microsoft.com/office/drawing/2014/main" id="{3375C67F-5736-4A73-82B0-A6535574F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58" y="1117107"/>
            <a:ext cx="3531576" cy="2648682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xodus 1 v 4 She hid the basket in tall bulrushes by the side of the river. Miriam kept watch over the baby from a distance. – Slide 17">
            <a:extLst>
              <a:ext uri="{FF2B5EF4-FFF2-40B4-BE49-F238E27FC236}">
                <a16:creationId xmlns:a16="http://schemas.microsoft.com/office/drawing/2014/main" id="{4F3029D7-CCD8-4BA1-8AFB-D3536C1210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4155" y="1117107"/>
            <a:ext cx="3531576" cy="2648682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xodus 2 v 6 When she opened the basket and saw the baby was crying she felt sorry for him. ‘This is one of the Hebrew babies,’ she said. – Slide 19">
            <a:extLst>
              <a:ext uri="{FF2B5EF4-FFF2-40B4-BE49-F238E27FC236}">
                <a16:creationId xmlns:a16="http://schemas.microsoft.com/office/drawing/2014/main" id="{A0795654-D68E-451F-897F-36B40DC1B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0344" y="1117107"/>
            <a:ext cx="3531576" cy="2648682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21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Freeform 6">
            <a:extLst>
              <a:ext uri="{FF2B5EF4-FFF2-40B4-BE49-F238E27FC236}">
                <a16:creationId xmlns:a16="http://schemas.microsoft.com/office/drawing/2014/main" id="{133F8CB7-795C-4272-9073-64D8CF97F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79277119-B941-4A45-9322-FA2BC135D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23">
            <a:extLst>
              <a:ext uri="{FF2B5EF4-FFF2-40B4-BE49-F238E27FC236}">
                <a16:creationId xmlns:a16="http://schemas.microsoft.com/office/drawing/2014/main" id="{DFDB457D-F372-428B-A10D-41080EF93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7554995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DDA26D15-F6FD-4721-8CEA-5E96AFCA1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349" y="1819275"/>
            <a:ext cx="3606137" cy="42220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 dirty="0"/>
              <a:t>Moses </a:t>
            </a:r>
            <a:r>
              <a:rPr lang="en-US" sz="4400" dirty="0" err="1"/>
              <a:t>flykter</a:t>
            </a:r>
            <a:r>
              <a:rPr lang="en-US" sz="4400" dirty="0"/>
              <a:t> </a:t>
            </a:r>
            <a:r>
              <a:rPr lang="en-US" sz="4400" dirty="0" err="1"/>
              <a:t>til</a:t>
            </a:r>
            <a:r>
              <a:rPr lang="en-US" sz="4400" dirty="0"/>
              <a:t> Midian</a:t>
            </a:r>
          </a:p>
        </p:txBody>
      </p:sp>
      <p:pic>
        <p:nvPicPr>
          <p:cNvPr id="3076" name="Picture 4" descr="Bilderesultat for moses flight route">
            <a:extLst>
              <a:ext uri="{FF2B5EF4-FFF2-40B4-BE49-F238E27FC236}">
                <a16:creationId xmlns:a16="http://schemas.microsoft.com/office/drawing/2014/main" id="{39118A03-B56F-4F9D-A720-EA19CF6A018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827356"/>
            <a:ext cx="6268060" cy="5030118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06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urning, Bush, Fire, Flame, Burn, Disaster, Heat, Blaze">
            <a:extLst>
              <a:ext uri="{FF2B5EF4-FFF2-40B4-BE49-F238E27FC236}">
                <a16:creationId xmlns:a16="http://schemas.microsoft.com/office/drawing/2014/main" id="{C87F506E-C3EB-4DC8-A364-DDBEDA662F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94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550765A-A759-4FA9-B981-191AB062C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Jammen…</a:t>
            </a:r>
            <a:endParaRPr lang="nb-NO" dirty="0"/>
          </a:p>
        </p:txBody>
      </p:sp>
      <p:graphicFrame>
        <p:nvGraphicFramePr>
          <p:cNvPr id="4" name="Tabell 4">
            <a:extLst>
              <a:ext uri="{FF2B5EF4-FFF2-40B4-BE49-F238E27FC236}">
                <a16:creationId xmlns:a16="http://schemas.microsoft.com/office/drawing/2014/main" id="{5439CD2F-A2E6-4390-8F13-0AB645CEBC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890787"/>
              </p:ext>
            </p:extLst>
          </p:nvPr>
        </p:nvGraphicFramePr>
        <p:xfrm>
          <a:off x="385893" y="2194412"/>
          <a:ext cx="5481737" cy="421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1737">
                  <a:extLst>
                    <a:ext uri="{9D8B030D-6E8A-4147-A177-3AD203B41FA5}">
                      <a16:colId xmlns:a16="http://schemas.microsoft.com/office/drawing/2014/main" val="1655319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nb-NO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Hvem er jeg at jeg skulle gå til farao?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13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Hva hvis de spør meg hvem som har sendt meg?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475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vil ikke høre på meg.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023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vil ikke tro på meg.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666296"/>
                  </a:ext>
                </a:extLst>
              </a:tr>
            </a:tbl>
          </a:graphicData>
        </a:graphic>
      </p:graphicFrame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18B65185-255B-4CE9-8D36-3EF9CD951C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69974"/>
              </p:ext>
            </p:extLst>
          </p:nvPr>
        </p:nvGraphicFramePr>
        <p:xfrm>
          <a:off x="5872517" y="2194412"/>
          <a:ext cx="5276850" cy="421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76850">
                  <a:extLst>
                    <a:ext uri="{9D8B030D-6E8A-4147-A177-3AD203B41FA5}">
                      <a16:colId xmlns:a16="http://schemas.microsoft.com/office/drawing/2014/main" val="3399469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nb-NO" dirty="0"/>
                        <a:t>Sannelig, jeg vil være med deg.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93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/>
                        <a:t>Så skal du si til Israels barn: JEG ER har sendt meg til dere.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396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/>
                        <a:t>De skal komme til å høre på dine ord.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94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Herren sa til ham: «Hva har du i hånden?» «En stav», svarte han.  </a:t>
                      </a:r>
                      <a:r>
                        <a:rPr lang="nb-NO" sz="18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«Kast den på jorden!» sa han. Og Moses kastet den på jorden. Da ble staven til en slange, og Moses flyktet for den.  </a:t>
                      </a:r>
                      <a:r>
                        <a:rPr lang="nb-NO" sz="18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Herren sa til Moses: «Rekk ut hånden og grip den i halen!» Så rakte han ut hånden og grep den, og den ble til en stav i hånden hans.  </a:t>
                      </a:r>
                      <a:r>
                        <a:rPr lang="nb-NO" sz="18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«Dette er for at de skal tro at Herren, fedrenes Gud, Abrahams Gud, Isaks Gud og Jakobs Gud, har vist seg for deg.» 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121546"/>
                  </a:ext>
                </a:extLst>
              </a:tr>
            </a:tbl>
          </a:graphicData>
        </a:graphic>
      </p:graphicFrame>
      <p:pic>
        <p:nvPicPr>
          <p:cNvPr id="7" name="Bilde 6">
            <a:extLst>
              <a:ext uri="{FF2B5EF4-FFF2-40B4-BE49-F238E27FC236}">
                <a16:creationId xmlns:a16="http://schemas.microsoft.com/office/drawing/2014/main" id="{7F0A6469-5DAF-4FE0-B785-F33D643D5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576" y="203334"/>
            <a:ext cx="2398295" cy="179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2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885664A-F53E-48F9-B2F8-C23D1B437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Jammen…</a:t>
            </a:r>
          </a:p>
        </p:txBody>
      </p:sp>
      <p:graphicFrame>
        <p:nvGraphicFramePr>
          <p:cNvPr id="4" name="Plassholder for innhold 3">
            <a:extLst>
              <a:ext uri="{FF2B5EF4-FFF2-40B4-BE49-F238E27FC236}">
                <a16:creationId xmlns:a16="http://schemas.microsoft.com/office/drawing/2014/main" id="{2A043CAA-4159-48B6-82CE-3A9B74BAAE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022315"/>
              </p:ext>
            </p:extLst>
          </p:nvPr>
        </p:nvGraphicFramePr>
        <p:xfrm>
          <a:off x="623411" y="2539741"/>
          <a:ext cx="5481737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1737">
                  <a:extLst>
                    <a:ext uri="{9D8B030D-6E8A-4147-A177-3AD203B41FA5}">
                      <a16:colId xmlns:a16="http://schemas.microsoft.com/office/drawing/2014/main" val="226761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Jeg er ikke så flink til å snakke, jeg er tung i tale</a:t>
                      </a: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687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Vær så snill, send noen andre!</a:t>
                      </a: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3202984"/>
                  </a:ext>
                </a:extLst>
              </a:tr>
            </a:tbl>
          </a:graphicData>
        </a:graphic>
      </p:graphicFrame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F124D2C4-6F77-4345-811B-43BF8BEEC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726255"/>
              </p:ext>
            </p:extLst>
          </p:nvPr>
        </p:nvGraphicFramePr>
        <p:xfrm>
          <a:off x="6118489" y="2539741"/>
          <a:ext cx="5276850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76850">
                  <a:extLst>
                    <a:ext uri="{9D8B030D-6E8A-4147-A177-3AD203B41FA5}">
                      <a16:colId xmlns:a16="http://schemas.microsoft.com/office/drawing/2014/main" val="113026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 sa Herren til ham: «Hvem gir mennesket munn? Hvem gjør stum eller døv, seende eller blind? Er det ikke jeg, Herren? </a:t>
                      </a:r>
                      <a:r>
                        <a:rPr lang="nb-NO" sz="18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Gå nå! Jeg skal være med din munn og lære deg hva du skal si.»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711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«Har du ikke din bror Aron, levitten? Jeg vet at han er flink til å tale. Han er allerede på vei for å møte deg, og han vil glede seg av hele sitt hjerte over å se deg. </a:t>
                      </a:r>
                      <a:r>
                        <a:rPr lang="nb-NO" sz="18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nb-N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Snakk med ham, og legg ordene i munnen på ham. Så skal jeg være med både din munn og hans munn og lære dere hva dere skal gjøre.</a:t>
                      </a:r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951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555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1C4D641-4451-4F46-9A8B-6CCCF8634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nb-NO" dirty="0"/>
              <a:t>Gud sier: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899DD1E-5F7C-4E9D-9A31-8B7AB4716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3" y="2413000"/>
            <a:ext cx="3835583" cy="3632200"/>
          </a:xfrm>
        </p:spPr>
        <p:txBody>
          <a:bodyPr>
            <a:normAutofit/>
          </a:bodyPr>
          <a:lstStyle/>
          <a:p>
            <a:r>
              <a:rPr lang="nb-NO" sz="2000" dirty="0"/>
              <a:t>Salme 139: </a:t>
            </a:r>
            <a:br>
              <a:rPr lang="nb-NO" sz="2000" dirty="0"/>
            </a:br>
            <a:r>
              <a:rPr lang="nb-NO" sz="3200" b="1" dirty="0"/>
              <a:t>Jeg kjenner deg!</a:t>
            </a:r>
          </a:p>
          <a:p>
            <a:r>
              <a:rPr lang="nb-NO" sz="2000" dirty="0"/>
              <a:t>Matteus 28.20: </a:t>
            </a:r>
            <a:br>
              <a:rPr lang="nb-NO" sz="2000" dirty="0"/>
            </a:br>
            <a:r>
              <a:rPr lang="nb-NO" sz="3200" b="1" dirty="0"/>
              <a:t>Jeg er med dere alle dager</a:t>
            </a:r>
            <a:endParaRPr lang="nb-NO" sz="2000" b="1" dirty="0"/>
          </a:p>
        </p:txBody>
      </p:sp>
      <p:pic>
        <p:nvPicPr>
          <p:cNvPr id="4" name="Picture 2" descr="Burning, Bush, Fire, Flame, Burn, Disaster, Heat, Blaze">
            <a:extLst>
              <a:ext uri="{FF2B5EF4-FFF2-40B4-BE49-F238E27FC236}">
                <a16:creationId xmlns:a16="http://schemas.microsoft.com/office/drawing/2014/main" id="{0D921DCA-BFA8-486F-87D7-5A3B8C128E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 bwMode="auto">
          <a:xfrm>
            <a:off x="5101851" y="2505675"/>
            <a:ext cx="6277349" cy="3530988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447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n gjengis">
  <a:themeElements>
    <a:clrScheme name="Kan gjengis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Kan gjengis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Kan gjeng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5BE280-9980-47AA-A5A3-D5AE31E18A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B2CC8A-82BB-4AEF-B58D-0855FC2F20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B4E118-9764-4C5D-B365-C0D33BB98F0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442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8</vt:i4>
      </vt:variant>
    </vt:vector>
  </HeadingPairs>
  <TitlesOfParts>
    <vt:vector size="13" baseType="lpstr">
      <vt:lpstr>Arial</vt:lpstr>
      <vt:lpstr>Arial Nova Light</vt:lpstr>
      <vt:lpstr>Century Gothic</vt:lpstr>
      <vt:lpstr>Wingdings 2</vt:lpstr>
      <vt:lpstr>Kan gjengis</vt:lpstr>
      <vt:lpstr>MOSES</vt:lpstr>
      <vt:lpstr>Hvem var Moses?</vt:lpstr>
      <vt:lpstr>Hvordan havnet israelitten Moses på slottet?</vt:lpstr>
      <vt:lpstr>Moses flykter til Midian</vt:lpstr>
      <vt:lpstr>PowerPoint-presentasjon</vt:lpstr>
      <vt:lpstr>Jammen…</vt:lpstr>
      <vt:lpstr>Jammen…</vt:lpstr>
      <vt:lpstr>Gud sier: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MOSES</dc:title>
  <dc:creator>Turid Slettebø</dc:creator>
  <cp:lastModifiedBy>Turid Slettebø</cp:lastModifiedBy>
  <cp:revision>1</cp:revision>
  <dcterms:created xsi:type="dcterms:W3CDTF">2020-02-10T16:41:44Z</dcterms:created>
  <dcterms:modified xsi:type="dcterms:W3CDTF">2020-02-11T09:23:36Z</dcterms:modified>
</cp:coreProperties>
</file>