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sldIdLst>
    <p:sldId id="256" r:id="rId5"/>
    <p:sldId id="257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05F0EC-51FE-4A6F-836C-AD8147534D71}" v="13" dt="2020-02-10T19:00:41.7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ys stil 2 – utheving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81441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e med bilde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5819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tat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20657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02963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8472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57965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8748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3915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986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69580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33015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898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3193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92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426B40F-AD13-429B-8BF2-F87EF1E72E89}" type="datetimeFigureOut">
              <a:rPr lang="nb-NO" smtClean="0"/>
              <a:t>11.02.2020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BE3434FA-D68F-4774-9404-4A80BF7FEF8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63764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1C2647E2-7D2F-4C4F-872B-ACE1717F5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77D413C2-1363-4D2E-97D4-7F3549760E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2" y="0"/>
            <a:ext cx="7057118" cy="6858000"/>
          </a:xfrm>
          <a:custGeom>
            <a:avLst/>
            <a:gdLst>
              <a:gd name="connsiteX0" fmla="*/ 0 w 7057118"/>
              <a:gd name="connsiteY0" fmla="*/ 0 h 6858000"/>
              <a:gd name="connsiteX1" fmla="*/ 2420113 w 7057118"/>
              <a:gd name="connsiteY1" fmla="*/ 0 h 6858000"/>
              <a:gd name="connsiteX2" fmla="*/ 2496703 w 7057118"/>
              <a:gd name="connsiteY2" fmla="*/ 0 h 6858000"/>
              <a:gd name="connsiteX3" fmla="*/ 7057118 w 7057118"/>
              <a:gd name="connsiteY3" fmla="*/ 0 h 6858000"/>
              <a:gd name="connsiteX4" fmla="*/ 7057118 w 7057118"/>
              <a:gd name="connsiteY4" fmla="*/ 1900238 h 6858000"/>
              <a:gd name="connsiteX5" fmla="*/ 6686702 w 7057118"/>
              <a:gd name="connsiteY5" fmla="*/ 2178050 h 6858000"/>
              <a:gd name="connsiteX6" fmla="*/ 6682468 w 7057118"/>
              <a:gd name="connsiteY6" fmla="*/ 2184400 h 6858000"/>
              <a:gd name="connsiteX7" fmla="*/ 6676118 w 7057118"/>
              <a:gd name="connsiteY7" fmla="*/ 2193925 h 6858000"/>
              <a:gd name="connsiteX8" fmla="*/ 6669768 w 7057118"/>
              <a:gd name="connsiteY8" fmla="*/ 2201863 h 6858000"/>
              <a:gd name="connsiteX9" fmla="*/ 6669768 w 7057118"/>
              <a:gd name="connsiteY9" fmla="*/ 2211388 h 6858000"/>
              <a:gd name="connsiteX10" fmla="*/ 6669768 w 7057118"/>
              <a:gd name="connsiteY10" fmla="*/ 2220913 h 6858000"/>
              <a:gd name="connsiteX11" fmla="*/ 6676118 w 7057118"/>
              <a:gd name="connsiteY11" fmla="*/ 2228850 h 6858000"/>
              <a:gd name="connsiteX12" fmla="*/ 6682468 w 7057118"/>
              <a:gd name="connsiteY12" fmla="*/ 2238375 h 6858000"/>
              <a:gd name="connsiteX13" fmla="*/ 6686702 w 7057118"/>
              <a:gd name="connsiteY13" fmla="*/ 2244725 h 6858000"/>
              <a:gd name="connsiteX14" fmla="*/ 7057118 w 7057118"/>
              <a:gd name="connsiteY14" fmla="*/ 2522538 h 6858000"/>
              <a:gd name="connsiteX15" fmla="*/ 7057118 w 7057118"/>
              <a:gd name="connsiteY15" fmla="*/ 6858000 h 6858000"/>
              <a:gd name="connsiteX16" fmla="*/ 2496703 w 7057118"/>
              <a:gd name="connsiteY16" fmla="*/ 6858000 h 6858000"/>
              <a:gd name="connsiteX17" fmla="*/ 2420113 w 7057118"/>
              <a:gd name="connsiteY17" fmla="*/ 6858000 h 6858000"/>
              <a:gd name="connsiteX18" fmla="*/ 0 w 7057118"/>
              <a:gd name="connsiteY1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057118" h="6858000">
                <a:moveTo>
                  <a:pt x="0" y="0"/>
                </a:moveTo>
                <a:lnTo>
                  <a:pt x="2420113" y="0"/>
                </a:lnTo>
                <a:lnTo>
                  <a:pt x="2496703" y="0"/>
                </a:lnTo>
                <a:lnTo>
                  <a:pt x="7057118" y="0"/>
                </a:lnTo>
                <a:lnTo>
                  <a:pt x="7057118" y="1900238"/>
                </a:lnTo>
                <a:lnTo>
                  <a:pt x="6686702" y="2178050"/>
                </a:lnTo>
                <a:lnTo>
                  <a:pt x="6682468" y="2184400"/>
                </a:lnTo>
                <a:lnTo>
                  <a:pt x="6676118" y="2193925"/>
                </a:lnTo>
                <a:lnTo>
                  <a:pt x="6669768" y="2201863"/>
                </a:lnTo>
                <a:lnTo>
                  <a:pt x="6669768" y="2211388"/>
                </a:lnTo>
                <a:lnTo>
                  <a:pt x="6669768" y="2220913"/>
                </a:lnTo>
                <a:lnTo>
                  <a:pt x="6676118" y="2228850"/>
                </a:lnTo>
                <a:lnTo>
                  <a:pt x="6682468" y="2238375"/>
                </a:lnTo>
                <a:lnTo>
                  <a:pt x="6686702" y="2244725"/>
                </a:lnTo>
                <a:lnTo>
                  <a:pt x="7057118" y="2522538"/>
                </a:lnTo>
                <a:lnTo>
                  <a:pt x="7057118" y="6858000"/>
                </a:lnTo>
                <a:lnTo>
                  <a:pt x="2496703" y="6858000"/>
                </a:lnTo>
                <a:lnTo>
                  <a:pt x="2420113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tint val="98000"/>
                  <a:lumMod val="102000"/>
                </a:schemeClr>
                <a:schemeClr val="accent1">
                  <a:shade val="98000"/>
                  <a:lumMod val="98000"/>
                </a:schemeClr>
              </a:duotone>
            </a:blip>
            <a:tile tx="0" ty="0" sx="100000" sy="100000" flip="none" algn="tl"/>
          </a:blipFill>
          <a:ln>
            <a:solidFill>
              <a:schemeClr val="accent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8FEAAC45-36A8-4BD2-BCA2-8034F3573E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514" y="1600200"/>
            <a:ext cx="6020987" cy="4441161"/>
          </a:xfrm>
        </p:spPr>
        <p:txBody>
          <a:bodyPr anchor="t">
            <a:normAutofit/>
          </a:bodyPr>
          <a:lstStyle/>
          <a:p>
            <a:pPr algn="r"/>
            <a:r>
              <a:rPr lang="nb-NO" sz="6600">
                <a:latin typeface="Arial Nova Light" panose="020B0304020202020204" pitchFamily="34" charset="0"/>
              </a:rPr>
              <a:t>Langfredag og Påskedag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C145F3C1-17F5-4960-A7F6-1815F2C4C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1514" y="457198"/>
            <a:ext cx="6020987" cy="1143001"/>
          </a:xfrm>
        </p:spPr>
        <p:txBody>
          <a:bodyPr anchor="b">
            <a:normAutofit/>
          </a:bodyPr>
          <a:lstStyle/>
          <a:p>
            <a:pPr algn="r"/>
            <a:r>
              <a:rPr lang="nb-NO" sz="2000">
                <a:solidFill>
                  <a:srgbClr val="FFFFFF"/>
                </a:solidFill>
              </a:rPr>
              <a:t>4.Samling  (Bibeltime)</a:t>
            </a:r>
          </a:p>
        </p:txBody>
      </p:sp>
      <p:pic>
        <p:nvPicPr>
          <p:cNvPr id="5124" name="Picture 4" descr="Bilderesultater for guds lam">
            <a:extLst>
              <a:ext uri="{FF2B5EF4-FFF2-40B4-BE49-F238E27FC236}">
                <a16:creationId xmlns:a16="http://schemas.microsoft.com/office/drawing/2014/main" id="{7CDDA7A9-1548-4AA0-A033-692872B11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76311" y="130628"/>
            <a:ext cx="4650848" cy="6644075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655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Freeform 6">
            <a:extLst>
              <a:ext uri="{FF2B5EF4-FFF2-40B4-BE49-F238E27FC236}">
                <a16:creationId xmlns:a16="http://schemas.microsoft.com/office/drawing/2014/main" id="{70FFA424-278D-4545-90BA-07151469E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156" name="Picture 12" descr="‘What shall I do with Jesus who is called the Messiah?’ Pilate asked. ‘Crucify Him!’ came the reply. – Slide 14">
            <a:extLst>
              <a:ext uri="{FF2B5EF4-FFF2-40B4-BE49-F238E27FC236}">
                <a16:creationId xmlns:a16="http://schemas.microsoft.com/office/drawing/2014/main" id="{4F4485D6-AB61-4B35-AE56-EDB809C841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6" b="3"/>
          <a:stretch/>
        </p:blipFill>
        <p:spPr bwMode="auto">
          <a:xfrm>
            <a:off x="5782733" y="10"/>
            <a:ext cx="6409267" cy="488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‘Are you the King of the Jews?’ Pilate demanded. – Slide 2">
            <a:extLst>
              <a:ext uri="{FF2B5EF4-FFF2-40B4-BE49-F238E27FC236}">
                <a16:creationId xmlns:a16="http://schemas.microsoft.com/office/drawing/2014/main" id="{61B5B5E1-F20C-4C84-AF3A-5FB3A896FC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1" b="2"/>
          <a:stretch/>
        </p:blipFill>
        <p:spPr bwMode="auto">
          <a:xfrm>
            <a:off x="-1" y="-1"/>
            <a:ext cx="6094411" cy="4883281"/>
          </a:xfrm>
          <a:custGeom>
            <a:avLst/>
            <a:gdLst/>
            <a:ahLst/>
            <a:cxnLst/>
            <a:rect l="l" t="t" r="r" b="b"/>
            <a:pathLst>
              <a:path w="6094411" h="4883281">
                <a:moveTo>
                  <a:pt x="0" y="0"/>
                </a:moveTo>
                <a:lnTo>
                  <a:pt x="6094411" y="0"/>
                </a:lnTo>
                <a:lnTo>
                  <a:pt x="6094411" y="2014600"/>
                </a:lnTo>
                <a:lnTo>
                  <a:pt x="5846149" y="2373182"/>
                </a:lnTo>
                <a:lnTo>
                  <a:pt x="5843219" y="2381649"/>
                </a:lnTo>
                <a:lnTo>
                  <a:pt x="5838822" y="2394349"/>
                </a:lnTo>
                <a:lnTo>
                  <a:pt x="5834426" y="2407048"/>
                </a:lnTo>
                <a:lnTo>
                  <a:pt x="5834426" y="2417632"/>
                </a:lnTo>
                <a:lnTo>
                  <a:pt x="5834426" y="2430332"/>
                </a:lnTo>
                <a:lnTo>
                  <a:pt x="5838822" y="2440915"/>
                </a:lnTo>
                <a:lnTo>
                  <a:pt x="5843219" y="2453615"/>
                </a:lnTo>
                <a:lnTo>
                  <a:pt x="5846149" y="2462082"/>
                </a:lnTo>
                <a:lnTo>
                  <a:pt x="6094411" y="2820664"/>
                </a:lnTo>
                <a:lnTo>
                  <a:pt x="6094411" y="4883281"/>
                </a:lnTo>
                <a:lnTo>
                  <a:pt x="0" y="4883281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Freeform 9">
            <a:extLst>
              <a:ext uri="{FF2B5EF4-FFF2-40B4-BE49-F238E27FC236}">
                <a16:creationId xmlns:a16="http://schemas.microsoft.com/office/drawing/2014/main" id="{A10B3C8E-9FBF-459A-A9D9-2FA3784DBF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4547642"/>
            <a:ext cx="12192000" cy="2332906"/>
          </a:xfrm>
          <a:custGeom>
            <a:avLst/>
            <a:gdLst>
              <a:gd name="connsiteX0" fmla="*/ 0 w 12192000"/>
              <a:gd name="connsiteY0" fmla="*/ 0 h 2332906"/>
              <a:gd name="connsiteX1" fmla="*/ 1996017 w 12192000"/>
              <a:gd name="connsiteY1" fmla="*/ 0 h 2332906"/>
              <a:gd name="connsiteX2" fmla="*/ 2377017 w 12192000"/>
              <a:gd name="connsiteY2" fmla="*/ 263783 h 2332906"/>
              <a:gd name="connsiteX3" fmla="*/ 2385484 w 12192000"/>
              <a:gd name="connsiteY3" fmla="*/ 266713 h 2332906"/>
              <a:gd name="connsiteX4" fmla="*/ 2398184 w 12192000"/>
              <a:gd name="connsiteY4" fmla="*/ 271110 h 2332906"/>
              <a:gd name="connsiteX5" fmla="*/ 2410883 w 12192000"/>
              <a:gd name="connsiteY5" fmla="*/ 275506 h 2332906"/>
              <a:gd name="connsiteX6" fmla="*/ 2421467 w 12192000"/>
              <a:gd name="connsiteY6" fmla="*/ 275506 h 2332906"/>
              <a:gd name="connsiteX7" fmla="*/ 2434167 w 12192000"/>
              <a:gd name="connsiteY7" fmla="*/ 275506 h 2332906"/>
              <a:gd name="connsiteX8" fmla="*/ 2444750 w 12192000"/>
              <a:gd name="connsiteY8" fmla="*/ 271110 h 2332906"/>
              <a:gd name="connsiteX9" fmla="*/ 2457450 w 12192000"/>
              <a:gd name="connsiteY9" fmla="*/ 266713 h 2332906"/>
              <a:gd name="connsiteX10" fmla="*/ 2465917 w 12192000"/>
              <a:gd name="connsiteY10" fmla="*/ 263783 h 2332906"/>
              <a:gd name="connsiteX11" fmla="*/ 2846917 w 12192000"/>
              <a:gd name="connsiteY11" fmla="*/ 0 h 2332906"/>
              <a:gd name="connsiteX12" fmla="*/ 12192000 w 12192000"/>
              <a:gd name="connsiteY12" fmla="*/ 0 h 2332906"/>
              <a:gd name="connsiteX13" fmla="*/ 12192000 w 12192000"/>
              <a:gd name="connsiteY13" fmla="*/ 2332906 h 2332906"/>
              <a:gd name="connsiteX14" fmla="*/ 0 w 12192000"/>
              <a:gd name="connsiteY14" fmla="*/ 2332906 h 233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2332906">
                <a:moveTo>
                  <a:pt x="0" y="0"/>
                </a:moveTo>
                <a:lnTo>
                  <a:pt x="1996017" y="0"/>
                </a:lnTo>
                <a:lnTo>
                  <a:pt x="2377017" y="263783"/>
                </a:lnTo>
                <a:lnTo>
                  <a:pt x="2385484" y="266713"/>
                </a:lnTo>
                <a:lnTo>
                  <a:pt x="2398184" y="271110"/>
                </a:lnTo>
                <a:lnTo>
                  <a:pt x="2410883" y="275506"/>
                </a:lnTo>
                <a:lnTo>
                  <a:pt x="2421467" y="275506"/>
                </a:lnTo>
                <a:lnTo>
                  <a:pt x="2434167" y="275506"/>
                </a:lnTo>
                <a:lnTo>
                  <a:pt x="2444750" y="271110"/>
                </a:lnTo>
                <a:lnTo>
                  <a:pt x="2457450" y="266713"/>
                </a:lnTo>
                <a:lnTo>
                  <a:pt x="2465917" y="263783"/>
                </a:lnTo>
                <a:lnTo>
                  <a:pt x="2846917" y="0"/>
                </a:lnTo>
                <a:lnTo>
                  <a:pt x="12192000" y="0"/>
                </a:lnTo>
                <a:lnTo>
                  <a:pt x="12192000" y="2332906"/>
                </a:lnTo>
                <a:lnTo>
                  <a:pt x="0" y="2332906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60C4D6B6-8A8B-41BF-B2FF-DA84E27E3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788" y="4895558"/>
            <a:ext cx="10572000" cy="77952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Jesus </a:t>
            </a:r>
            <a:r>
              <a:rPr lang="en-US" dirty="0" err="1"/>
              <a:t>blir</a:t>
            </a:r>
            <a:r>
              <a:rPr lang="en-US" dirty="0"/>
              <a:t> </a:t>
            </a:r>
            <a:r>
              <a:rPr lang="en-US" dirty="0" err="1"/>
              <a:t>dømt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/>
              <a:t>døden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241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reeform 6">
            <a:extLst>
              <a:ext uri="{FF2B5EF4-FFF2-40B4-BE49-F238E27FC236}">
                <a16:creationId xmlns:a16="http://schemas.microsoft.com/office/drawing/2014/main" id="{E446B7E6-8568-417F-959E-DB3D1E70F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AA7C84EA-FABA-4E40-A3A5-A524B22D2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90" y="118980"/>
            <a:ext cx="5788404" cy="433557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r">
              <a:lnSpc>
                <a:spcPct val="90000"/>
              </a:lnSpc>
            </a:pPr>
            <a:r>
              <a:rPr lang="nb-NO" sz="3600" dirty="0"/>
              <a:t>Han ble mishandlet, </a:t>
            </a:r>
            <a:br>
              <a:rPr lang="nb-NO" sz="3600" dirty="0"/>
            </a:br>
            <a:r>
              <a:rPr lang="nb-NO" sz="3600" dirty="0"/>
              <a:t>han ble plaget, </a:t>
            </a:r>
            <a:br>
              <a:rPr lang="nb-NO" sz="3600" dirty="0"/>
            </a:br>
            <a:r>
              <a:rPr lang="nb-NO" sz="3600" dirty="0"/>
              <a:t>og han åpnet ikke munnen, </a:t>
            </a:r>
            <a:br>
              <a:rPr lang="nb-NO" sz="3600" dirty="0"/>
            </a:br>
            <a:r>
              <a:rPr lang="nb-NO" sz="3600" dirty="0"/>
              <a:t>lik et lam som føres bort for å slaktes, lik en sau som tier når den klippes, </a:t>
            </a:r>
            <a:br>
              <a:rPr lang="nb-NO" sz="3600" dirty="0"/>
            </a:br>
            <a:r>
              <a:rPr lang="nb-NO" sz="3600" dirty="0"/>
              <a:t>og han åpnet ikke munnen.</a:t>
            </a:r>
            <a:br>
              <a:rPr lang="en-US" sz="3000" dirty="0"/>
            </a:br>
            <a:endParaRPr lang="en-US" sz="3000" dirty="0"/>
          </a:p>
        </p:txBody>
      </p:sp>
      <p:pic>
        <p:nvPicPr>
          <p:cNvPr id="7" name="Picture 4" descr="Bilderesultater for guds lam">
            <a:extLst>
              <a:ext uri="{FF2B5EF4-FFF2-40B4-BE49-F238E27FC236}">
                <a16:creationId xmlns:a16="http://schemas.microsoft.com/office/drawing/2014/main" id="{101B9286-7119-4DC0-A7D1-648C344242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8" r="1" b="11859"/>
          <a:stretch/>
        </p:blipFill>
        <p:spPr bwMode="auto">
          <a:xfrm>
            <a:off x="6100916" y="10"/>
            <a:ext cx="6091084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380B8FE-D13E-4D90-967B-A3293BA0BBB3}"/>
              </a:ext>
            </a:extLst>
          </p:cNvPr>
          <p:cNvSpPr/>
          <p:nvPr/>
        </p:nvSpPr>
        <p:spPr>
          <a:xfrm>
            <a:off x="1693271" y="5406210"/>
            <a:ext cx="14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Jesaja</a:t>
            </a:r>
            <a:r>
              <a:rPr lang="en-US" dirty="0"/>
              <a:t>. 53.7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78214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6">
            <a:extLst>
              <a:ext uri="{FF2B5EF4-FFF2-40B4-BE49-F238E27FC236}">
                <a16:creationId xmlns:a16="http://schemas.microsoft.com/office/drawing/2014/main" id="{11114F18-D12D-43C6-895F-5BA92C290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030" name="Group 72">
            <a:extLst>
              <a:ext uri="{FF2B5EF4-FFF2-40B4-BE49-F238E27FC236}">
                <a16:creationId xmlns:a16="http://schemas.microsoft.com/office/drawing/2014/main" id="{DE2DD4A6-DC96-421E-9E1C-7CD0D2681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 bwMode="white">
          <a:xfrm>
            <a:off x="0" y="4525094"/>
            <a:ext cx="12203151" cy="2344057"/>
            <a:chOff x="0" y="4525094"/>
            <a:chExt cx="12203151" cy="2344057"/>
          </a:xfrm>
        </p:grpSpPr>
        <p:sp>
          <p:nvSpPr>
            <p:cNvPr id="74" name="Freeform 9">
              <a:extLst>
                <a:ext uri="{FF2B5EF4-FFF2-40B4-BE49-F238E27FC236}">
                  <a16:creationId xmlns:a16="http://schemas.microsoft.com/office/drawing/2014/main" id="{5E6BB74D-E85C-4CCB-90CE-0246006405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0" y="4525094"/>
              <a:ext cx="12192000" cy="2332906"/>
            </a:xfrm>
            <a:custGeom>
              <a:avLst/>
              <a:gdLst>
                <a:gd name="connsiteX0" fmla="*/ 0 w 12192000"/>
                <a:gd name="connsiteY0" fmla="*/ 0 h 2332906"/>
                <a:gd name="connsiteX1" fmla="*/ 1996017 w 12192000"/>
                <a:gd name="connsiteY1" fmla="*/ 0 h 2332906"/>
                <a:gd name="connsiteX2" fmla="*/ 2377017 w 12192000"/>
                <a:gd name="connsiteY2" fmla="*/ 263783 h 2332906"/>
                <a:gd name="connsiteX3" fmla="*/ 2385484 w 12192000"/>
                <a:gd name="connsiteY3" fmla="*/ 266713 h 2332906"/>
                <a:gd name="connsiteX4" fmla="*/ 2398184 w 12192000"/>
                <a:gd name="connsiteY4" fmla="*/ 271110 h 2332906"/>
                <a:gd name="connsiteX5" fmla="*/ 2410883 w 12192000"/>
                <a:gd name="connsiteY5" fmla="*/ 275506 h 2332906"/>
                <a:gd name="connsiteX6" fmla="*/ 2421467 w 12192000"/>
                <a:gd name="connsiteY6" fmla="*/ 275506 h 2332906"/>
                <a:gd name="connsiteX7" fmla="*/ 2434167 w 12192000"/>
                <a:gd name="connsiteY7" fmla="*/ 275506 h 2332906"/>
                <a:gd name="connsiteX8" fmla="*/ 2444750 w 12192000"/>
                <a:gd name="connsiteY8" fmla="*/ 271110 h 2332906"/>
                <a:gd name="connsiteX9" fmla="*/ 2457450 w 12192000"/>
                <a:gd name="connsiteY9" fmla="*/ 266713 h 2332906"/>
                <a:gd name="connsiteX10" fmla="*/ 2465917 w 12192000"/>
                <a:gd name="connsiteY10" fmla="*/ 263783 h 2332906"/>
                <a:gd name="connsiteX11" fmla="*/ 2846917 w 12192000"/>
                <a:gd name="connsiteY11" fmla="*/ 0 h 2332906"/>
                <a:gd name="connsiteX12" fmla="*/ 12192000 w 12192000"/>
                <a:gd name="connsiteY12" fmla="*/ 0 h 2332906"/>
                <a:gd name="connsiteX13" fmla="*/ 12192000 w 12192000"/>
                <a:gd name="connsiteY13" fmla="*/ 2332906 h 2332906"/>
                <a:gd name="connsiteX14" fmla="*/ 0 w 12192000"/>
                <a:gd name="connsiteY14" fmla="*/ 2332906 h 233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332906">
                  <a:moveTo>
                    <a:pt x="0" y="0"/>
                  </a:moveTo>
                  <a:lnTo>
                    <a:pt x="1996017" y="0"/>
                  </a:lnTo>
                  <a:lnTo>
                    <a:pt x="2377017" y="263783"/>
                  </a:lnTo>
                  <a:lnTo>
                    <a:pt x="2385484" y="266713"/>
                  </a:lnTo>
                  <a:lnTo>
                    <a:pt x="2398184" y="271110"/>
                  </a:lnTo>
                  <a:lnTo>
                    <a:pt x="2410883" y="275506"/>
                  </a:lnTo>
                  <a:lnTo>
                    <a:pt x="2421467" y="275506"/>
                  </a:lnTo>
                  <a:lnTo>
                    <a:pt x="2434167" y="275506"/>
                  </a:lnTo>
                  <a:lnTo>
                    <a:pt x="2444750" y="271110"/>
                  </a:lnTo>
                  <a:lnTo>
                    <a:pt x="2457450" y="266713"/>
                  </a:lnTo>
                  <a:lnTo>
                    <a:pt x="2465917" y="263783"/>
                  </a:lnTo>
                  <a:lnTo>
                    <a:pt x="2846917" y="0"/>
                  </a:lnTo>
                  <a:lnTo>
                    <a:pt x="12192000" y="0"/>
                  </a:lnTo>
                  <a:lnTo>
                    <a:pt x="12192000" y="2332906"/>
                  </a:lnTo>
                  <a:lnTo>
                    <a:pt x="0" y="2332906"/>
                  </a:lnTo>
                  <a:close/>
                </a:path>
              </a:pathLst>
            </a:custGeom>
            <a:solidFill>
              <a:schemeClr val="bg1">
                <a:lumMod val="85000"/>
                <a:lumOff val="1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Isosceles Triangle 74">
              <a:extLst>
                <a:ext uri="{FF2B5EF4-FFF2-40B4-BE49-F238E27FC236}">
                  <a16:creationId xmlns:a16="http://schemas.microsoft.com/office/drawing/2014/main" id="{52808592-600C-4349-9F27-EC36C0BA4C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 flipH="1">
              <a:off x="3820" y="4536245"/>
              <a:ext cx="5660999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Isosceles Triangle 75">
              <a:extLst>
                <a:ext uri="{FF2B5EF4-FFF2-40B4-BE49-F238E27FC236}">
                  <a16:creationId xmlns:a16="http://schemas.microsoft.com/office/drawing/2014/main" id="{B5E00D3B-1E29-4E11-BCD3-8E3A56F4BE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4813714" y="4536245"/>
              <a:ext cx="7389437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tel 3">
            <a:extLst>
              <a:ext uri="{FF2B5EF4-FFF2-40B4-BE49-F238E27FC236}">
                <a16:creationId xmlns:a16="http://schemas.microsoft.com/office/drawing/2014/main" id="{3593322D-E646-423D-AF9B-07B4557EB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4817533"/>
            <a:ext cx="10572000" cy="77952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Jesus </a:t>
            </a:r>
            <a:r>
              <a:rPr lang="en-US" dirty="0" err="1"/>
              <a:t>døde</a:t>
            </a:r>
            <a:r>
              <a:rPr lang="en-US" dirty="0"/>
              <a:t> for at du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få</a:t>
            </a:r>
            <a:r>
              <a:rPr lang="en-US" dirty="0"/>
              <a:t> </a:t>
            </a:r>
            <a:r>
              <a:rPr lang="en-US" dirty="0" err="1"/>
              <a:t>leve</a:t>
            </a:r>
            <a:r>
              <a:rPr lang="en-US" dirty="0"/>
              <a:t> </a:t>
            </a:r>
            <a:r>
              <a:rPr lang="en-US" dirty="0" err="1"/>
              <a:t>evig</a:t>
            </a:r>
            <a:endParaRPr lang="en-US" dirty="0"/>
          </a:p>
        </p:txBody>
      </p:sp>
      <p:pic>
        <p:nvPicPr>
          <p:cNvPr id="1026" name="Picture 2" descr="Jesus dies on the cross Premium Vector">
            <a:extLst>
              <a:ext uri="{FF2B5EF4-FFF2-40B4-BE49-F238E27FC236}">
                <a16:creationId xmlns:a16="http://schemas.microsoft.com/office/drawing/2014/main" id="{0639B730-29CC-43E7-92D3-82EE43AF7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8510" y="640080"/>
            <a:ext cx="5110263" cy="3602736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god, jesus, and true love-bilde">
            <a:extLst>
              <a:ext uri="{FF2B5EF4-FFF2-40B4-BE49-F238E27FC236}">
                <a16:creationId xmlns:a16="http://schemas.microsoft.com/office/drawing/2014/main" id="{BF94D34A-40CE-4130-BE31-79BB144F6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5551" y="922624"/>
            <a:ext cx="5376369" cy="3037648"/>
          </a:xfrm>
          <a:prstGeom prst="roundRect">
            <a:avLst>
              <a:gd name="adj" fmla="val 3876"/>
            </a:avLst>
          </a:prstGeom>
          <a:noFill/>
          <a:ln>
            <a:solidFill>
              <a:schemeClr val="accent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027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6">
            <a:extLst>
              <a:ext uri="{FF2B5EF4-FFF2-40B4-BE49-F238E27FC236}">
                <a16:creationId xmlns:a16="http://schemas.microsoft.com/office/drawing/2014/main" id="{E446B7E6-8568-417F-959E-DB3D1E70F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2052" name="Picture 4" descr="Jesus, Christ, God, Holy, Spirit, Bible, Gospel, Church">
            <a:extLst>
              <a:ext uri="{FF2B5EF4-FFF2-40B4-BE49-F238E27FC236}">
                <a16:creationId xmlns:a16="http://schemas.microsoft.com/office/drawing/2014/main" id="{0AB540A1-072A-4538-A003-B585566591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09"/>
          <a:stretch/>
        </p:blipFill>
        <p:spPr bwMode="auto">
          <a:xfrm>
            <a:off x="-1" y="-1"/>
            <a:ext cx="12192001" cy="488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Freeform 9">
            <a:extLst>
              <a:ext uri="{FF2B5EF4-FFF2-40B4-BE49-F238E27FC236}">
                <a16:creationId xmlns:a16="http://schemas.microsoft.com/office/drawing/2014/main" id="{AFB83730-58A8-42CA-90B3-5D5D2D1B0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4547642"/>
            <a:ext cx="12192000" cy="2332906"/>
          </a:xfrm>
          <a:custGeom>
            <a:avLst/>
            <a:gdLst>
              <a:gd name="connsiteX0" fmla="*/ 0 w 12192000"/>
              <a:gd name="connsiteY0" fmla="*/ 0 h 2332906"/>
              <a:gd name="connsiteX1" fmla="*/ 1996017 w 12192000"/>
              <a:gd name="connsiteY1" fmla="*/ 0 h 2332906"/>
              <a:gd name="connsiteX2" fmla="*/ 2377017 w 12192000"/>
              <a:gd name="connsiteY2" fmla="*/ 263783 h 2332906"/>
              <a:gd name="connsiteX3" fmla="*/ 2385484 w 12192000"/>
              <a:gd name="connsiteY3" fmla="*/ 266713 h 2332906"/>
              <a:gd name="connsiteX4" fmla="*/ 2398184 w 12192000"/>
              <a:gd name="connsiteY4" fmla="*/ 271110 h 2332906"/>
              <a:gd name="connsiteX5" fmla="*/ 2410883 w 12192000"/>
              <a:gd name="connsiteY5" fmla="*/ 275506 h 2332906"/>
              <a:gd name="connsiteX6" fmla="*/ 2421467 w 12192000"/>
              <a:gd name="connsiteY6" fmla="*/ 275506 h 2332906"/>
              <a:gd name="connsiteX7" fmla="*/ 2434167 w 12192000"/>
              <a:gd name="connsiteY7" fmla="*/ 275506 h 2332906"/>
              <a:gd name="connsiteX8" fmla="*/ 2444750 w 12192000"/>
              <a:gd name="connsiteY8" fmla="*/ 271110 h 2332906"/>
              <a:gd name="connsiteX9" fmla="*/ 2457450 w 12192000"/>
              <a:gd name="connsiteY9" fmla="*/ 266713 h 2332906"/>
              <a:gd name="connsiteX10" fmla="*/ 2465917 w 12192000"/>
              <a:gd name="connsiteY10" fmla="*/ 263783 h 2332906"/>
              <a:gd name="connsiteX11" fmla="*/ 2846917 w 12192000"/>
              <a:gd name="connsiteY11" fmla="*/ 0 h 2332906"/>
              <a:gd name="connsiteX12" fmla="*/ 12192000 w 12192000"/>
              <a:gd name="connsiteY12" fmla="*/ 0 h 2332906"/>
              <a:gd name="connsiteX13" fmla="*/ 12192000 w 12192000"/>
              <a:gd name="connsiteY13" fmla="*/ 2332906 h 2332906"/>
              <a:gd name="connsiteX14" fmla="*/ 0 w 12192000"/>
              <a:gd name="connsiteY14" fmla="*/ 2332906 h 233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2332906">
                <a:moveTo>
                  <a:pt x="0" y="0"/>
                </a:moveTo>
                <a:lnTo>
                  <a:pt x="1996017" y="0"/>
                </a:lnTo>
                <a:lnTo>
                  <a:pt x="2377017" y="263783"/>
                </a:lnTo>
                <a:lnTo>
                  <a:pt x="2385484" y="266713"/>
                </a:lnTo>
                <a:lnTo>
                  <a:pt x="2398184" y="271110"/>
                </a:lnTo>
                <a:lnTo>
                  <a:pt x="2410883" y="275506"/>
                </a:lnTo>
                <a:lnTo>
                  <a:pt x="2421467" y="275506"/>
                </a:lnTo>
                <a:lnTo>
                  <a:pt x="2434167" y="275506"/>
                </a:lnTo>
                <a:lnTo>
                  <a:pt x="2444750" y="271110"/>
                </a:lnTo>
                <a:lnTo>
                  <a:pt x="2457450" y="266713"/>
                </a:lnTo>
                <a:lnTo>
                  <a:pt x="2465917" y="263783"/>
                </a:lnTo>
                <a:lnTo>
                  <a:pt x="2846917" y="0"/>
                </a:lnTo>
                <a:lnTo>
                  <a:pt x="12192000" y="0"/>
                </a:lnTo>
                <a:lnTo>
                  <a:pt x="12192000" y="2332906"/>
                </a:lnTo>
                <a:lnTo>
                  <a:pt x="0" y="2332906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85808455-F03C-4CA8-B81E-7392DEF3F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144" y="4777274"/>
            <a:ext cx="10572000" cy="172985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nb-NO" dirty="0"/>
              <a:t>Men vi kan ikke la være å tale om det vi har sett og hørt.</a:t>
            </a:r>
            <a:br>
              <a:rPr lang="nb-NO" dirty="0"/>
            </a:br>
            <a:r>
              <a:rPr lang="nb-NO" dirty="0"/>
              <a:t>														</a:t>
            </a:r>
            <a:r>
              <a:rPr lang="nb-NO" sz="2200" b="0" dirty="0"/>
              <a:t>Apostlenes gjerninger 4.20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1354534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n gjengis">
  <a:themeElements>
    <a:clrScheme name="Kan gjengis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Kan gjengis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Kan gjengis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01DC6814883FA4AB7C913B01D270B89" ma:contentTypeVersion="8" ma:contentTypeDescription="Opprett et nytt dokument." ma:contentTypeScope="" ma:versionID="46f7ac4f9cfd12662b6e17e72a87aa33">
  <xsd:schema xmlns:xsd="http://www.w3.org/2001/XMLSchema" xmlns:xs="http://www.w3.org/2001/XMLSchema" xmlns:p="http://schemas.microsoft.com/office/2006/metadata/properties" xmlns:ns3="56e74fc6-c14d-4ea4-a857-dc50e932d986" targetNamespace="http://schemas.microsoft.com/office/2006/metadata/properties" ma:root="true" ma:fieldsID="df1e4ed0998dcf3e8d1e8fc375f44779" ns3:_="">
    <xsd:import namespace="56e74fc6-c14d-4ea4-a857-dc50e932d98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e74fc6-c14d-4ea4-a857-dc50e932d9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B4E118-9764-4C5D-B365-C0D33BB98F00}">
  <ds:schemaRefs>
    <ds:schemaRef ds:uri="http://schemas.microsoft.com/office/infopath/2007/PartnerControls"/>
    <ds:schemaRef ds:uri="http://purl.org/dc/elements/1.1/"/>
    <ds:schemaRef ds:uri="56e74fc6-c14d-4ea4-a857-dc50e932d986"/>
    <ds:schemaRef ds:uri="http://purl.org/dc/terms/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2B2CC8A-82BB-4AEF-B58D-0855FC2F20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e74fc6-c14d-4ea4-a857-dc50e932d9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5BE280-9980-47AA-A5A3-D5AE31E18A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104</Words>
  <Application>Microsoft Office PowerPoint</Application>
  <PresentationFormat>Widescreen</PresentationFormat>
  <Paragraphs>7</Paragraphs>
  <Slides>5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5</vt:i4>
      </vt:variant>
    </vt:vector>
  </HeadingPairs>
  <TitlesOfParts>
    <vt:vector size="9" baseType="lpstr">
      <vt:lpstr>Arial Nova Light</vt:lpstr>
      <vt:lpstr>Century Gothic</vt:lpstr>
      <vt:lpstr>Wingdings 2</vt:lpstr>
      <vt:lpstr>Kan gjengis</vt:lpstr>
      <vt:lpstr>Langfredag og Påskedag</vt:lpstr>
      <vt:lpstr>Jesus blir dømt til døden</vt:lpstr>
      <vt:lpstr>Han ble mishandlet,  han ble plaget,  og han åpnet ikke munnen,  lik et lam som føres bort for å slaktes, lik en sau som tier når den klippes,  og han åpnet ikke munnen. </vt:lpstr>
      <vt:lpstr>Jesus døde for at du skal få leve evig</vt:lpstr>
      <vt:lpstr>Men vi kan ikke la være å tale om det vi har sett og hørt.               Apostlenes gjerninger 4.20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Langfredag og Påskedag</dc:title>
  <dc:creator>Turid Slettebø</dc:creator>
  <cp:lastModifiedBy>Turid Slettebø</cp:lastModifiedBy>
  <cp:revision>5</cp:revision>
  <dcterms:created xsi:type="dcterms:W3CDTF">2020-02-11T08:13:28Z</dcterms:created>
  <dcterms:modified xsi:type="dcterms:W3CDTF">2020-02-11T09:19:49Z</dcterms:modified>
</cp:coreProperties>
</file>