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57" r:id="rId3"/>
    <p:sldId id="259" r:id="rId4"/>
    <p:sldId id="261" r:id="rId5"/>
    <p:sldId id="260" r:id="rId6"/>
    <p:sldId id="262" r:id="rId7"/>
    <p:sldId id="263" r:id="rId8"/>
    <p:sldId id="264" r:id="rId9"/>
    <p:sldId id="269" r:id="rId10"/>
    <p:sldId id="274" r:id="rId11"/>
    <p:sldId id="270" r:id="rId12"/>
    <p:sldId id="273" r:id="rId13"/>
  </p:sldIdLst>
  <p:sldSz cx="24384000" cy="13716000"/>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5BF04C9-E958-353B-83FB-D121B516CB88}" v="1" dt="2021-10-26T07:39:09.97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5452" autoAdjust="0"/>
  </p:normalViewPr>
  <p:slideViewPr>
    <p:cSldViewPr>
      <p:cViewPr varScale="1">
        <p:scale>
          <a:sx n="28" d="100"/>
          <a:sy n="28" d="100"/>
        </p:scale>
        <p:origin x="994"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a:extLst>
              <a:ext uri="{FF2B5EF4-FFF2-40B4-BE49-F238E27FC236}">
                <a16:creationId xmlns:a16="http://schemas.microsoft.com/office/drawing/2014/main" id="{7A51B019-5609-4757-A1D5-DDA11808837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a:defRPr/>
            </a:pPr>
            <a:endParaRPr lang="nb-NO"/>
          </a:p>
        </p:txBody>
      </p:sp>
      <p:sp>
        <p:nvSpPr>
          <p:cNvPr id="3" name="Plassholder for dato 2">
            <a:extLst>
              <a:ext uri="{FF2B5EF4-FFF2-40B4-BE49-F238E27FC236}">
                <a16:creationId xmlns:a16="http://schemas.microsoft.com/office/drawing/2014/main" id="{348D431D-20F4-476D-9582-F6B4904D3579}"/>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smtClean="0"/>
            </a:lvl1pPr>
          </a:lstStyle>
          <a:p>
            <a:pPr>
              <a:defRPr/>
            </a:pPr>
            <a:fld id="{13201AC9-9698-4D22-9CF6-5B8164DD5CFA}" type="datetimeFigureOut">
              <a:rPr lang="nb-NO"/>
              <a:pPr>
                <a:defRPr/>
              </a:pPr>
              <a:t>04.11.2021</a:t>
            </a:fld>
            <a:endParaRPr lang="nb-NO"/>
          </a:p>
        </p:txBody>
      </p:sp>
      <p:sp>
        <p:nvSpPr>
          <p:cNvPr id="4" name="Plassholder for lysbilde 3">
            <a:extLst>
              <a:ext uri="{FF2B5EF4-FFF2-40B4-BE49-F238E27FC236}">
                <a16:creationId xmlns:a16="http://schemas.microsoft.com/office/drawing/2014/main" id="{1A1CC162-1360-4938-9094-866408F53F26}"/>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nb-NO" noProof="0"/>
          </a:p>
        </p:txBody>
      </p:sp>
      <p:sp>
        <p:nvSpPr>
          <p:cNvPr id="5" name="Plassholder for notater 4">
            <a:extLst>
              <a:ext uri="{FF2B5EF4-FFF2-40B4-BE49-F238E27FC236}">
                <a16:creationId xmlns:a16="http://schemas.microsoft.com/office/drawing/2014/main" id="{87E9F83D-4428-4140-A7DA-7C7685B2BC8B}"/>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b-NO" noProof="0"/>
              <a:t>Klikk for å redigere tekststiler i malen</a:t>
            </a:r>
          </a:p>
          <a:p>
            <a:pPr lvl="1"/>
            <a:r>
              <a:rPr lang="nb-NO" noProof="0"/>
              <a:t>Andre nivå</a:t>
            </a:r>
          </a:p>
          <a:p>
            <a:pPr lvl="2"/>
            <a:r>
              <a:rPr lang="nb-NO" noProof="0"/>
              <a:t>Tredje nivå</a:t>
            </a:r>
          </a:p>
          <a:p>
            <a:pPr lvl="3"/>
            <a:r>
              <a:rPr lang="nb-NO" noProof="0"/>
              <a:t>Fjerde nivå</a:t>
            </a:r>
          </a:p>
          <a:p>
            <a:pPr lvl="4"/>
            <a:r>
              <a:rPr lang="nb-NO" noProof="0"/>
              <a:t>Femte nivå</a:t>
            </a:r>
          </a:p>
        </p:txBody>
      </p:sp>
      <p:sp>
        <p:nvSpPr>
          <p:cNvPr id="6" name="Plassholder for bunntekst 5">
            <a:extLst>
              <a:ext uri="{FF2B5EF4-FFF2-40B4-BE49-F238E27FC236}">
                <a16:creationId xmlns:a16="http://schemas.microsoft.com/office/drawing/2014/main" id="{6C086DCC-AD2D-41D7-BB6E-BF03DCD8475E}"/>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a:defRPr/>
            </a:pPr>
            <a:endParaRPr lang="nb-NO"/>
          </a:p>
        </p:txBody>
      </p:sp>
      <p:sp>
        <p:nvSpPr>
          <p:cNvPr id="7" name="Plassholder for lysbildenummer 6">
            <a:extLst>
              <a:ext uri="{FF2B5EF4-FFF2-40B4-BE49-F238E27FC236}">
                <a16:creationId xmlns:a16="http://schemas.microsoft.com/office/drawing/2014/main" id="{94C52A12-8CA2-4B11-B82C-A5E34D1F6B90}"/>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smtClean="0"/>
            </a:lvl1pPr>
          </a:lstStyle>
          <a:p>
            <a:pPr>
              <a:defRPr/>
            </a:pPr>
            <a:fld id="{189D2711-0563-4D49-8F66-7A17B8E70C11}" type="slidenum">
              <a:rPr lang="nb-NO"/>
              <a:pPr>
                <a:defRPr/>
              </a:pPr>
              <a:t>‹#›</a:t>
            </a:fld>
            <a:endParaRPr lang="nb-NO"/>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Plassholder for lysbilde 1">
            <a:extLst>
              <a:ext uri="{FF2B5EF4-FFF2-40B4-BE49-F238E27FC236}">
                <a16:creationId xmlns:a16="http://schemas.microsoft.com/office/drawing/2014/main" id="{73497917-5604-4720-849C-6D2E0B4E171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Plassholder for notater 2">
            <a:extLst>
              <a:ext uri="{FF2B5EF4-FFF2-40B4-BE49-F238E27FC236}">
                <a16:creationId xmlns:a16="http://schemas.microsoft.com/office/drawing/2014/main" id="{3C7ED242-60BB-44E0-A757-D12D7ADB8EC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nb-NO" altLang="nb-NO" dirty="0"/>
              <a:t>Israelsfolket hadde vandret den lange veien fra Egypt for å komme hjem til landet sitt, Israel. Nå var de nesten fremme. Men først måtte de krysse landet Moab. Kongen i Moab så ut over den store leiren til Israelsfolket. Han grøsset når han så hvor mange de var. Tenk om de ville angripe landet hans? Ikke tale om at han ville slippe dem inn i landet sitt! Kongen fikk en ide! Han visste om en falsk profet som het </a:t>
            </a:r>
            <a:r>
              <a:rPr lang="nb-NO" altLang="nb-NO" dirty="0" err="1"/>
              <a:t>Bileam</a:t>
            </a:r>
            <a:r>
              <a:rPr lang="nb-NO" altLang="nb-NO" dirty="0"/>
              <a:t>. Nå sendte han tjenerne sine til </a:t>
            </a:r>
            <a:r>
              <a:rPr lang="nb-NO" altLang="nb-NO" dirty="0" err="1"/>
              <a:t>Bileam</a:t>
            </a:r>
            <a:r>
              <a:rPr lang="nb-NO" altLang="nb-NO" dirty="0"/>
              <a:t> med en beskjed: Dersom du kommer hit og forbanner israelsfolket, vil jeg gi deg en stor belønning!</a:t>
            </a:r>
          </a:p>
        </p:txBody>
      </p:sp>
      <p:sp>
        <p:nvSpPr>
          <p:cNvPr id="5124" name="Plassholder for lysbildenummer 3">
            <a:extLst>
              <a:ext uri="{FF2B5EF4-FFF2-40B4-BE49-F238E27FC236}">
                <a16:creationId xmlns:a16="http://schemas.microsoft.com/office/drawing/2014/main" id="{72AA8258-340D-43D1-9232-6E1D0A09767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92ED910-7552-43FF-B336-986E4A3FA136}" type="slidenum">
              <a:rPr lang="nb-NO" altLang="nb-NO"/>
              <a:pPr/>
              <a:t>2</a:t>
            </a:fld>
            <a:endParaRPr lang="nb-NO" altLang="nb-NO"/>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Plassholder for lysbilde 1">
            <a:extLst>
              <a:ext uri="{FF2B5EF4-FFF2-40B4-BE49-F238E27FC236}">
                <a16:creationId xmlns:a16="http://schemas.microsoft.com/office/drawing/2014/main" id="{C4868931-E69C-463A-B874-5EBD138C232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Plassholder for notater 2">
            <a:extLst>
              <a:ext uri="{FF2B5EF4-FFF2-40B4-BE49-F238E27FC236}">
                <a16:creationId xmlns:a16="http://schemas.microsoft.com/office/drawing/2014/main" id="{9EAFC88B-4ABF-4533-BD74-1BC38220210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nb-NO" altLang="nb-NO" dirty="0"/>
              <a:t>Kongen ble selvfølgelig rasende over det han fikk høre. Men </a:t>
            </a:r>
            <a:r>
              <a:rPr lang="nb-NO" altLang="nb-NO" dirty="0" err="1"/>
              <a:t>Bileam</a:t>
            </a:r>
            <a:r>
              <a:rPr lang="nb-NO" altLang="nb-NO" dirty="0"/>
              <a:t> og eselet dro rolig tilbake til hjemstedet sitt. </a:t>
            </a:r>
            <a:r>
              <a:rPr lang="nb-NO" altLang="nb-NO" dirty="0" err="1"/>
              <a:t>Ca</a:t>
            </a:r>
            <a:r>
              <a:rPr lang="nb-NO" altLang="nb-NO" u="sng" dirty="0"/>
              <a:t> </a:t>
            </a:r>
            <a:r>
              <a:rPr lang="nb-NO" altLang="nb-NO" dirty="0"/>
              <a:t>1300 år senere gikk </a:t>
            </a:r>
            <a:r>
              <a:rPr lang="nb-NO" altLang="nb-NO" dirty="0" err="1"/>
              <a:t>Bileams</a:t>
            </a:r>
            <a:r>
              <a:rPr lang="nb-NO" altLang="nb-NO" dirty="0"/>
              <a:t> profetord i oppfyllelse. Og julestjernen viste seg over Betlehemsmarkene. </a:t>
            </a:r>
            <a:endParaRPr lang="nb-NO" altLang="nb-NO" dirty="0">
              <a:cs typeface="Calibri"/>
            </a:endParaRPr>
          </a:p>
        </p:txBody>
      </p:sp>
      <p:sp>
        <p:nvSpPr>
          <p:cNvPr id="23556" name="Plassholder for lysbildenummer 3">
            <a:extLst>
              <a:ext uri="{FF2B5EF4-FFF2-40B4-BE49-F238E27FC236}">
                <a16:creationId xmlns:a16="http://schemas.microsoft.com/office/drawing/2014/main" id="{62C666DC-83C2-4B88-835A-CAE821517DC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78F0EF7-C156-4379-B709-42600B9FF828}" type="slidenum">
              <a:rPr lang="nb-NO" altLang="nb-NO"/>
              <a:pPr/>
              <a:t>11</a:t>
            </a:fld>
            <a:endParaRPr lang="nb-NO" altLang="nb-NO"/>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Plassholder for lysbilde 1">
            <a:extLst>
              <a:ext uri="{FF2B5EF4-FFF2-40B4-BE49-F238E27FC236}">
                <a16:creationId xmlns:a16="http://schemas.microsoft.com/office/drawing/2014/main" id="{8AA3C501-A0E1-4AFD-85B8-E4E449245FB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Plassholder for notater 2">
            <a:extLst>
              <a:ext uri="{FF2B5EF4-FFF2-40B4-BE49-F238E27FC236}">
                <a16:creationId xmlns:a16="http://schemas.microsoft.com/office/drawing/2014/main" id="{A9548FF0-75BE-4760-B7FC-CA84166AFAF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nb-NO" altLang="nb-NO"/>
              <a:t>Tjenerne fant huset til Bileam. De fortalte hva kongen hadde sagt: Dersom du forbanner Israelsfolket, vil du bli rikt belønnet! Bileam så på pengene. Han ville bli en rik mann dersom han gjorde som kongen sa. Bileam tenkte seg om. Så sa han: Bli her i natt. Jeg må lytte til hva Gud vil si. </a:t>
            </a:r>
          </a:p>
        </p:txBody>
      </p:sp>
      <p:sp>
        <p:nvSpPr>
          <p:cNvPr id="7172" name="Plassholder for lysbildenummer 3">
            <a:extLst>
              <a:ext uri="{FF2B5EF4-FFF2-40B4-BE49-F238E27FC236}">
                <a16:creationId xmlns:a16="http://schemas.microsoft.com/office/drawing/2014/main" id="{ED017A1D-5933-40FE-8E57-817538442F1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34F4223-C492-4ED6-BDCF-4BAFF1075D24}" type="slidenum">
              <a:rPr lang="nb-NO" altLang="nb-NO"/>
              <a:pPr/>
              <a:t>3</a:t>
            </a:fld>
            <a:endParaRPr lang="nb-NO" altLang="nb-NO"/>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Plassholder for lysbilde 1">
            <a:extLst>
              <a:ext uri="{FF2B5EF4-FFF2-40B4-BE49-F238E27FC236}">
                <a16:creationId xmlns:a16="http://schemas.microsoft.com/office/drawing/2014/main" id="{5675397B-2B7B-4D55-B9E8-CEB3FEFCA50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Plassholder for notater 2">
            <a:extLst>
              <a:ext uri="{FF2B5EF4-FFF2-40B4-BE49-F238E27FC236}">
                <a16:creationId xmlns:a16="http://schemas.microsoft.com/office/drawing/2014/main" id="{1FD87EDE-7106-40E5-85F5-C0FB9CD51E3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nb-NO" altLang="nb-NO"/>
              <a:t>Den natten talte Gud til Bileam. Gud sa: Du skal ikke forbanne israelsfolket, for de er velsignet! Bileam fortalte kongens tjenere hva Gud hadde sagt og ble ikke med dem. </a:t>
            </a:r>
          </a:p>
        </p:txBody>
      </p:sp>
      <p:sp>
        <p:nvSpPr>
          <p:cNvPr id="9220" name="Plassholder for lysbildenummer 3">
            <a:extLst>
              <a:ext uri="{FF2B5EF4-FFF2-40B4-BE49-F238E27FC236}">
                <a16:creationId xmlns:a16="http://schemas.microsoft.com/office/drawing/2014/main" id="{CA505622-7C5F-4D24-A8AF-4FE69B6F0F5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06D5F52-3419-414A-B60E-0B6351B30E83}" type="slidenum">
              <a:rPr lang="nb-NO" altLang="nb-NO"/>
              <a:pPr/>
              <a:t>4</a:t>
            </a:fld>
            <a:endParaRPr lang="nb-NO" altLang="nb-NO"/>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Plassholder for lysbilde 1">
            <a:extLst>
              <a:ext uri="{FF2B5EF4-FFF2-40B4-BE49-F238E27FC236}">
                <a16:creationId xmlns:a16="http://schemas.microsoft.com/office/drawing/2014/main" id="{AFBB7044-9C26-4950-B240-E59A4F8F97E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Plassholder for notater 2">
            <a:extLst>
              <a:ext uri="{FF2B5EF4-FFF2-40B4-BE49-F238E27FC236}">
                <a16:creationId xmlns:a16="http://schemas.microsoft.com/office/drawing/2014/main" id="{C33D9F73-39B4-4507-9874-80FE210D031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nb-NO" altLang="nb-NO"/>
              <a:t>Kongen ble skikkelig sur da tjenerne kom tilbake uten Bileam. Men kongen gav ikke opp så lett. Han sendte noen nye menn til Bileam og ba dem om å si: Du skal få alt du ber om, bare du kommer hit og forbanner israelsfolket for meg! Og denne gangen ble Bileam med. </a:t>
            </a:r>
          </a:p>
        </p:txBody>
      </p:sp>
      <p:sp>
        <p:nvSpPr>
          <p:cNvPr id="11268" name="Plassholder for lysbildenummer 3">
            <a:extLst>
              <a:ext uri="{FF2B5EF4-FFF2-40B4-BE49-F238E27FC236}">
                <a16:creationId xmlns:a16="http://schemas.microsoft.com/office/drawing/2014/main" id="{12E1D0A2-1605-430B-8526-7B6680F1660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E2AB086-1EC5-4DC7-BEC9-4F4343808E0E}" type="slidenum">
              <a:rPr lang="nb-NO" altLang="nb-NO"/>
              <a:pPr/>
              <a:t>5</a:t>
            </a:fld>
            <a:endParaRPr lang="nb-NO" altLang="nb-NO"/>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Plassholder for lysbilde 1">
            <a:extLst>
              <a:ext uri="{FF2B5EF4-FFF2-40B4-BE49-F238E27FC236}">
                <a16:creationId xmlns:a16="http://schemas.microsoft.com/office/drawing/2014/main" id="{E7B44BD3-F042-4030-A990-638109CA9FC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Plassholder for notater 2">
            <a:extLst>
              <a:ext uri="{FF2B5EF4-FFF2-40B4-BE49-F238E27FC236}">
                <a16:creationId xmlns:a16="http://schemas.microsoft.com/office/drawing/2014/main" id="{71035CD6-38CD-48C4-8898-33F805E24B5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nb-NO" altLang="nb-NO"/>
              <a:t>Tidlig neste morgen, satte Bileam seg på eselet sitt for å dra til kongen av Moab. Han funderte på hvordan han kunne si det som Gud ville han skulle si, og samtidig gjøre kongen fornøyd. </a:t>
            </a:r>
          </a:p>
        </p:txBody>
      </p:sp>
      <p:sp>
        <p:nvSpPr>
          <p:cNvPr id="13316" name="Plassholder for lysbildenummer 3">
            <a:extLst>
              <a:ext uri="{FF2B5EF4-FFF2-40B4-BE49-F238E27FC236}">
                <a16:creationId xmlns:a16="http://schemas.microsoft.com/office/drawing/2014/main" id="{944F6F62-B1E9-4F9F-9C5D-1FB91A656A8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01FB9F8-C629-4ED9-8342-54E61803B8B5}" type="slidenum">
              <a:rPr lang="nb-NO" altLang="nb-NO"/>
              <a:pPr/>
              <a:t>6</a:t>
            </a:fld>
            <a:endParaRPr lang="nb-NO" altLang="nb-NO"/>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Plassholder for lysbilde 1">
            <a:extLst>
              <a:ext uri="{FF2B5EF4-FFF2-40B4-BE49-F238E27FC236}">
                <a16:creationId xmlns:a16="http://schemas.microsoft.com/office/drawing/2014/main" id="{448E6BA1-5B37-4A63-A7A9-F8029B7F7C0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Plassholder for notater 2">
            <a:extLst>
              <a:ext uri="{FF2B5EF4-FFF2-40B4-BE49-F238E27FC236}">
                <a16:creationId xmlns:a16="http://schemas.microsoft.com/office/drawing/2014/main" id="{A63432F5-6D27-40FE-AAC0-7383F887164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nb-NO" altLang="nb-NO"/>
              <a:t>Plutselig stoppet eselet opp, midt på veien. Bileam ble sint og begynte å slå eselet for å få det til å gå videre. Da begynte eselet å snakke: Hvorfor slår du meg? Pleier ikke jeg alltid å gjøre som du sier?</a:t>
            </a:r>
          </a:p>
        </p:txBody>
      </p:sp>
      <p:sp>
        <p:nvSpPr>
          <p:cNvPr id="15364" name="Plassholder for lysbildenummer 3">
            <a:extLst>
              <a:ext uri="{FF2B5EF4-FFF2-40B4-BE49-F238E27FC236}">
                <a16:creationId xmlns:a16="http://schemas.microsoft.com/office/drawing/2014/main" id="{0148BA1C-5C02-449A-A8BA-5DD02D63FDB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BAF3F68-0CB7-4F65-9EA3-1175A64554C8}" type="slidenum">
              <a:rPr lang="nb-NO" altLang="nb-NO"/>
              <a:pPr/>
              <a:t>7</a:t>
            </a:fld>
            <a:endParaRPr lang="nb-NO" altLang="nb-NO"/>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Plassholder for lysbilde 1">
            <a:extLst>
              <a:ext uri="{FF2B5EF4-FFF2-40B4-BE49-F238E27FC236}">
                <a16:creationId xmlns:a16="http://schemas.microsoft.com/office/drawing/2014/main" id="{32D09D63-0FE2-4844-AE65-CDE10623CFD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Plassholder for notater 2">
            <a:extLst>
              <a:ext uri="{FF2B5EF4-FFF2-40B4-BE49-F238E27FC236}">
                <a16:creationId xmlns:a16="http://schemas.microsoft.com/office/drawing/2014/main" id="{5104B71B-01AF-42C9-B96F-754F628D554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nb-NO" altLang="nb-NO"/>
              <a:t>Plutselig skjønte Bileam hvorfor eselet hadde stoppet. På veien foran ham, sto Guds engel. Engelen sa: Hvorfor slår du eselet ditt? Eselet har reddet deg. Jeg er kommet for å stoppe deg. For dette er en farlig ferd. </a:t>
            </a:r>
            <a:r>
              <a:rPr lang="nb-NO" altLang="nb-NO">
                <a:solidFill>
                  <a:srgbClr val="212529"/>
                </a:solidFill>
                <a:latin typeface="MaisonNeue"/>
              </a:rPr>
              <a:t>Da sa Bileam: «Jeg har syndet! Jeg skjønte ikke at du sto foran meg på veien. Hvis dette er galt i Guds øyne, skal jeg dra hjem igjen.»  Engele sa til Bileam: Følg med disse mennene! Men du må ikke si noe annet enn det jeg befaler deg. Så dro Bileam videre.</a:t>
            </a:r>
            <a:endParaRPr lang="nb-NO" altLang="nb-NO"/>
          </a:p>
        </p:txBody>
      </p:sp>
      <p:sp>
        <p:nvSpPr>
          <p:cNvPr id="17412" name="Plassholder for lysbildenummer 3">
            <a:extLst>
              <a:ext uri="{FF2B5EF4-FFF2-40B4-BE49-F238E27FC236}">
                <a16:creationId xmlns:a16="http://schemas.microsoft.com/office/drawing/2014/main" id="{62673568-0E91-4A16-9B07-E7B761B4827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52ACA5B-06A8-4A2F-AC43-82C5C865F66E}" type="slidenum">
              <a:rPr lang="nb-NO" altLang="nb-NO"/>
              <a:pPr/>
              <a:t>8</a:t>
            </a:fld>
            <a:endParaRPr lang="nb-NO" altLang="nb-NO"/>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Plassholder for lysbilde 1">
            <a:extLst>
              <a:ext uri="{FF2B5EF4-FFF2-40B4-BE49-F238E27FC236}">
                <a16:creationId xmlns:a16="http://schemas.microsoft.com/office/drawing/2014/main" id="{4E596345-A000-41C3-ADAE-24EBD79DAB0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Plassholder for notater 2">
            <a:extLst>
              <a:ext uri="{FF2B5EF4-FFF2-40B4-BE49-F238E27FC236}">
                <a16:creationId xmlns:a16="http://schemas.microsoft.com/office/drawing/2014/main" id="{9E59E891-CAF5-4002-AC84-40B15569268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nb-NO" altLang="nb-NO"/>
              <a:t>Da Bileam kom frem til kongen og isralesfolket, stilte han seg opp på en høyde. Kongen gledet seg til at Bileam skulle forbanne israelsfolket, men det var ikke det som skjedde. Bileam gjorde som Gud sa at han skulle gjøre. Han åpnet munnen, og Gud gav ham ordenene han skulle si. Det var en tale full av velsignelser og Guds gode tanker for israelsfolket. Blant annet lovet Gud at det en gang skulle skje noe helt spesielt. En stor konge skulle bli født i Israel. </a:t>
            </a:r>
          </a:p>
        </p:txBody>
      </p:sp>
      <p:sp>
        <p:nvSpPr>
          <p:cNvPr id="19460" name="Plassholder for lysbildenummer 3">
            <a:extLst>
              <a:ext uri="{FF2B5EF4-FFF2-40B4-BE49-F238E27FC236}">
                <a16:creationId xmlns:a16="http://schemas.microsoft.com/office/drawing/2014/main" id="{9AEFBC16-5504-4724-8886-630AD3E67DE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E295CDB-A9E7-4627-83CC-F022326B336E}" type="slidenum">
              <a:rPr lang="nb-NO" altLang="nb-NO"/>
              <a:pPr/>
              <a:t>9</a:t>
            </a:fld>
            <a:endParaRPr lang="nb-NO" altLang="nb-NO"/>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Plassholder for lysbilde 1">
            <a:extLst>
              <a:ext uri="{FF2B5EF4-FFF2-40B4-BE49-F238E27FC236}">
                <a16:creationId xmlns:a16="http://schemas.microsoft.com/office/drawing/2014/main" id="{D1614F3A-90DD-4AD6-BCEC-98324735BE6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Plassholder for notater 2">
            <a:extLst>
              <a:ext uri="{FF2B5EF4-FFF2-40B4-BE49-F238E27FC236}">
                <a16:creationId xmlns:a16="http://schemas.microsoft.com/office/drawing/2014/main" id="{966BD9FF-B805-4614-A3FE-3B46D36409A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nb-NO" altLang="nb-NO" dirty="0"/>
              <a:t>Dette er noe av det Gud sa gjennom </a:t>
            </a:r>
            <a:r>
              <a:rPr lang="nb-NO" altLang="nb-NO" dirty="0" err="1"/>
              <a:t>Bileam</a:t>
            </a:r>
            <a:r>
              <a:rPr lang="nb-NO" altLang="nb-NO" dirty="0"/>
              <a:t>:</a:t>
            </a:r>
            <a:endParaRPr lang="nb-NO" altLang="nb-NO" dirty="0">
              <a:cs typeface="Calibri"/>
            </a:endParaRPr>
          </a:p>
        </p:txBody>
      </p:sp>
      <p:sp>
        <p:nvSpPr>
          <p:cNvPr id="21508" name="Plassholder for lysbildenummer 3">
            <a:extLst>
              <a:ext uri="{FF2B5EF4-FFF2-40B4-BE49-F238E27FC236}">
                <a16:creationId xmlns:a16="http://schemas.microsoft.com/office/drawing/2014/main" id="{7248F7F3-0FC7-49E9-84FF-C9E56C95545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AB15461-4129-4182-B57D-EE7C1CA7C32C}" type="slidenum">
              <a:rPr lang="nb-NO" altLang="nb-NO"/>
              <a:pPr/>
              <a:t>10</a:t>
            </a:fld>
            <a:endParaRPr lang="nb-NO" altLang="nb-NO"/>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tellysbilde">
    <p:spTree>
      <p:nvGrpSpPr>
        <p:cNvPr id="1" name=""/>
        <p:cNvGrpSpPr/>
        <p:nvPr/>
      </p:nvGrpSpPr>
      <p:grpSpPr>
        <a:xfrm>
          <a:off x="0" y="0"/>
          <a:ext cx="0" cy="0"/>
          <a:chOff x="0" y="0"/>
          <a:chExt cx="0" cy="0"/>
        </a:xfrm>
      </p:grpSpPr>
      <p:sp>
        <p:nvSpPr>
          <p:cNvPr id="2" name="Tittel 1"/>
          <p:cNvSpPr>
            <a:spLocks noGrp="1"/>
          </p:cNvSpPr>
          <p:nvPr>
            <p:ph type="ctrTitle"/>
          </p:nvPr>
        </p:nvSpPr>
        <p:spPr>
          <a:xfrm>
            <a:off x="3048000" y="2244725"/>
            <a:ext cx="18288000" cy="4775200"/>
          </a:xfrm>
        </p:spPr>
        <p:txBody>
          <a:bodyPr anchor="b"/>
          <a:lstStyle>
            <a:lvl1pPr algn="ctr">
              <a:defRPr sz="6000"/>
            </a:lvl1pPr>
          </a:lstStyle>
          <a:p>
            <a:r>
              <a:rPr lang="nb-NO"/>
              <a:t>Klikk for å redigere tittelstil</a:t>
            </a:r>
          </a:p>
        </p:txBody>
      </p:sp>
      <p:sp>
        <p:nvSpPr>
          <p:cNvPr id="3" name="Undertittel 2"/>
          <p:cNvSpPr>
            <a:spLocks noGrp="1"/>
          </p:cNvSpPr>
          <p:nvPr>
            <p:ph type="subTitle" idx="1"/>
          </p:nvPr>
        </p:nvSpPr>
        <p:spPr>
          <a:xfrm>
            <a:off x="3048000" y="7204075"/>
            <a:ext cx="18288000" cy="33115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b-NO"/>
              <a:t>Klikk for å redigere undertittelstil i malen</a:t>
            </a:r>
          </a:p>
        </p:txBody>
      </p:sp>
      <p:sp>
        <p:nvSpPr>
          <p:cNvPr id="4" name="Rectangle 4">
            <a:extLst>
              <a:ext uri="{FF2B5EF4-FFF2-40B4-BE49-F238E27FC236}">
                <a16:creationId xmlns:a16="http://schemas.microsoft.com/office/drawing/2014/main" id="{A743C094-55EB-42E8-BFEA-956C8770C360}"/>
              </a:ext>
            </a:extLst>
          </p:cNvPr>
          <p:cNvSpPr>
            <a:spLocks noGrp="1" noChangeArrowheads="1"/>
          </p:cNvSpPr>
          <p:nvPr>
            <p:ph type="dt" sz="half" idx="10"/>
          </p:nvPr>
        </p:nvSpPr>
        <p:spPr>
          <a:ln/>
        </p:spPr>
        <p:txBody>
          <a:bodyPr/>
          <a:lstStyle>
            <a:lvl1pPr>
              <a:defRPr/>
            </a:lvl1pPr>
          </a:lstStyle>
          <a:p>
            <a:pPr>
              <a:defRPr/>
            </a:pPr>
            <a:endParaRPr lang="en-US" altLang="nb-NO"/>
          </a:p>
        </p:txBody>
      </p:sp>
      <p:sp>
        <p:nvSpPr>
          <p:cNvPr id="5" name="Rectangle 5">
            <a:extLst>
              <a:ext uri="{FF2B5EF4-FFF2-40B4-BE49-F238E27FC236}">
                <a16:creationId xmlns:a16="http://schemas.microsoft.com/office/drawing/2014/main" id="{83959FFC-2BEB-497C-9CD1-F5B7105286AB}"/>
              </a:ext>
            </a:extLst>
          </p:cNvPr>
          <p:cNvSpPr>
            <a:spLocks noGrp="1" noChangeArrowheads="1"/>
          </p:cNvSpPr>
          <p:nvPr>
            <p:ph type="ftr" sz="quarter" idx="11"/>
          </p:nvPr>
        </p:nvSpPr>
        <p:spPr>
          <a:ln/>
        </p:spPr>
        <p:txBody>
          <a:bodyPr/>
          <a:lstStyle>
            <a:lvl1pPr>
              <a:defRPr/>
            </a:lvl1pPr>
          </a:lstStyle>
          <a:p>
            <a:pPr>
              <a:defRPr/>
            </a:pPr>
            <a:endParaRPr lang="en-US" altLang="nb-NO"/>
          </a:p>
        </p:txBody>
      </p:sp>
      <p:sp>
        <p:nvSpPr>
          <p:cNvPr id="6" name="Rectangle 6">
            <a:extLst>
              <a:ext uri="{FF2B5EF4-FFF2-40B4-BE49-F238E27FC236}">
                <a16:creationId xmlns:a16="http://schemas.microsoft.com/office/drawing/2014/main" id="{681C7F1F-3C45-4A58-8951-85D007A75ADD}"/>
              </a:ext>
            </a:extLst>
          </p:cNvPr>
          <p:cNvSpPr>
            <a:spLocks noGrp="1" noChangeArrowheads="1"/>
          </p:cNvSpPr>
          <p:nvPr>
            <p:ph type="sldNum" sz="quarter" idx="12"/>
          </p:nvPr>
        </p:nvSpPr>
        <p:spPr>
          <a:ln/>
        </p:spPr>
        <p:txBody>
          <a:bodyPr/>
          <a:lstStyle>
            <a:lvl1pPr>
              <a:defRPr/>
            </a:lvl1pPr>
          </a:lstStyle>
          <a:p>
            <a:pPr>
              <a:defRPr/>
            </a:pPr>
            <a:fld id="{9BC2D494-CEEB-4C3E-A976-31DAB5A7FEB2}" type="slidenum">
              <a:rPr lang="en-US" altLang="nb-NO"/>
              <a:pPr>
                <a:defRPr/>
              </a:pPr>
              <a:t>‹#›</a:t>
            </a:fld>
            <a:endParaRPr lang="en-US" altLang="nb-NO"/>
          </a:p>
        </p:txBody>
      </p:sp>
    </p:spTree>
    <p:extLst>
      <p:ext uri="{BB962C8B-B14F-4D97-AF65-F5344CB8AC3E}">
        <p14:creationId xmlns:p14="http://schemas.microsoft.com/office/powerpoint/2010/main" val="41305097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Loddrett tekst">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a:t>Klikk for å redigere tittelstil</a:t>
            </a:r>
          </a:p>
        </p:txBody>
      </p:sp>
      <p:sp>
        <p:nvSpPr>
          <p:cNvPr id="3" name="Plassholder for loddrett tekst 2"/>
          <p:cNvSpPr>
            <a:spLocks noGrp="1"/>
          </p:cNvSpPr>
          <p:nvPr>
            <p:ph type="body" orient="vert" idx="1"/>
          </p:nvPr>
        </p:nvSpPr>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Rectangle 4">
            <a:extLst>
              <a:ext uri="{FF2B5EF4-FFF2-40B4-BE49-F238E27FC236}">
                <a16:creationId xmlns:a16="http://schemas.microsoft.com/office/drawing/2014/main" id="{20DCA3BB-0B9B-4177-8990-57BCFE820A17}"/>
              </a:ext>
            </a:extLst>
          </p:cNvPr>
          <p:cNvSpPr>
            <a:spLocks noGrp="1" noChangeArrowheads="1"/>
          </p:cNvSpPr>
          <p:nvPr>
            <p:ph type="dt" sz="half" idx="10"/>
          </p:nvPr>
        </p:nvSpPr>
        <p:spPr>
          <a:ln/>
        </p:spPr>
        <p:txBody>
          <a:bodyPr/>
          <a:lstStyle>
            <a:lvl1pPr>
              <a:defRPr/>
            </a:lvl1pPr>
          </a:lstStyle>
          <a:p>
            <a:pPr>
              <a:defRPr/>
            </a:pPr>
            <a:endParaRPr lang="en-US" altLang="nb-NO"/>
          </a:p>
        </p:txBody>
      </p:sp>
      <p:sp>
        <p:nvSpPr>
          <p:cNvPr id="5" name="Rectangle 5">
            <a:extLst>
              <a:ext uri="{FF2B5EF4-FFF2-40B4-BE49-F238E27FC236}">
                <a16:creationId xmlns:a16="http://schemas.microsoft.com/office/drawing/2014/main" id="{83E7F987-B1F1-4A7A-8A64-F01F9746995F}"/>
              </a:ext>
            </a:extLst>
          </p:cNvPr>
          <p:cNvSpPr>
            <a:spLocks noGrp="1" noChangeArrowheads="1"/>
          </p:cNvSpPr>
          <p:nvPr>
            <p:ph type="ftr" sz="quarter" idx="11"/>
          </p:nvPr>
        </p:nvSpPr>
        <p:spPr>
          <a:ln/>
        </p:spPr>
        <p:txBody>
          <a:bodyPr/>
          <a:lstStyle>
            <a:lvl1pPr>
              <a:defRPr/>
            </a:lvl1pPr>
          </a:lstStyle>
          <a:p>
            <a:pPr>
              <a:defRPr/>
            </a:pPr>
            <a:endParaRPr lang="en-US" altLang="nb-NO"/>
          </a:p>
        </p:txBody>
      </p:sp>
      <p:sp>
        <p:nvSpPr>
          <p:cNvPr id="6" name="Rectangle 6">
            <a:extLst>
              <a:ext uri="{FF2B5EF4-FFF2-40B4-BE49-F238E27FC236}">
                <a16:creationId xmlns:a16="http://schemas.microsoft.com/office/drawing/2014/main" id="{1A326909-D95D-437D-8DA3-E3CB90E64E8D}"/>
              </a:ext>
            </a:extLst>
          </p:cNvPr>
          <p:cNvSpPr>
            <a:spLocks noGrp="1" noChangeArrowheads="1"/>
          </p:cNvSpPr>
          <p:nvPr>
            <p:ph type="sldNum" sz="quarter" idx="12"/>
          </p:nvPr>
        </p:nvSpPr>
        <p:spPr>
          <a:ln/>
        </p:spPr>
        <p:txBody>
          <a:bodyPr/>
          <a:lstStyle>
            <a:lvl1pPr>
              <a:defRPr/>
            </a:lvl1pPr>
          </a:lstStyle>
          <a:p>
            <a:pPr>
              <a:defRPr/>
            </a:pPr>
            <a:fld id="{C54A7563-39B6-44EF-8CA2-2DF4A22CE6E7}" type="slidenum">
              <a:rPr lang="en-US" altLang="nb-NO"/>
              <a:pPr>
                <a:defRPr/>
              </a:pPr>
              <a:t>‹#›</a:t>
            </a:fld>
            <a:endParaRPr lang="en-US" altLang="nb-NO"/>
          </a:p>
        </p:txBody>
      </p:sp>
    </p:spTree>
    <p:extLst>
      <p:ext uri="{BB962C8B-B14F-4D97-AF65-F5344CB8AC3E}">
        <p14:creationId xmlns:p14="http://schemas.microsoft.com/office/powerpoint/2010/main" val="17153817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drett tittel og tekst">
    <p:spTree>
      <p:nvGrpSpPr>
        <p:cNvPr id="1" name=""/>
        <p:cNvGrpSpPr/>
        <p:nvPr/>
      </p:nvGrpSpPr>
      <p:grpSpPr>
        <a:xfrm>
          <a:off x="0" y="0"/>
          <a:ext cx="0" cy="0"/>
          <a:chOff x="0" y="0"/>
          <a:chExt cx="0" cy="0"/>
        </a:xfrm>
      </p:grpSpPr>
      <p:sp>
        <p:nvSpPr>
          <p:cNvPr id="2" name="Loddrett tittel 1"/>
          <p:cNvSpPr>
            <a:spLocks noGrp="1"/>
          </p:cNvSpPr>
          <p:nvPr>
            <p:ph type="title" orient="vert"/>
          </p:nvPr>
        </p:nvSpPr>
        <p:spPr>
          <a:xfrm>
            <a:off x="6629400" y="274638"/>
            <a:ext cx="2057400" cy="5851525"/>
          </a:xfrm>
        </p:spPr>
        <p:txBody>
          <a:bodyPr vert="eaVert"/>
          <a:lstStyle/>
          <a:p>
            <a:r>
              <a:rPr lang="nb-NO"/>
              <a:t>Klikk for å redigere tittelstil</a:t>
            </a:r>
          </a:p>
        </p:txBody>
      </p:sp>
      <p:sp>
        <p:nvSpPr>
          <p:cNvPr id="3" name="Plassholder for loddrett tekst 2"/>
          <p:cNvSpPr>
            <a:spLocks noGrp="1"/>
          </p:cNvSpPr>
          <p:nvPr>
            <p:ph type="body" orient="vert" idx="1"/>
          </p:nvPr>
        </p:nvSpPr>
        <p:spPr>
          <a:xfrm>
            <a:off x="457200" y="274638"/>
            <a:ext cx="6019800" cy="5851525"/>
          </a:xfrm>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Rectangle 4">
            <a:extLst>
              <a:ext uri="{FF2B5EF4-FFF2-40B4-BE49-F238E27FC236}">
                <a16:creationId xmlns:a16="http://schemas.microsoft.com/office/drawing/2014/main" id="{D852356B-D0F3-4B4F-93B3-5F2AAD2E6054}"/>
              </a:ext>
            </a:extLst>
          </p:cNvPr>
          <p:cNvSpPr>
            <a:spLocks noGrp="1" noChangeArrowheads="1"/>
          </p:cNvSpPr>
          <p:nvPr>
            <p:ph type="dt" sz="half" idx="10"/>
          </p:nvPr>
        </p:nvSpPr>
        <p:spPr>
          <a:ln/>
        </p:spPr>
        <p:txBody>
          <a:bodyPr/>
          <a:lstStyle>
            <a:lvl1pPr>
              <a:defRPr/>
            </a:lvl1pPr>
          </a:lstStyle>
          <a:p>
            <a:pPr>
              <a:defRPr/>
            </a:pPr>
            <a:endParaRPr lang="en-US" altLang="nb-NO"/>
          </a:p>
        </p:txBody>
      </p:sp>
      <p:sp>
        <p:nvSpPr>
          <p:cNvPr id="5" name="Rectangle 5">
            <a:extLst>
              <a:ext uri="{FF2B5EF4-FFF2-40B4-BE49-F238E27FC236}">
                <a16:creationId xmlns:a16="http://schemas.microsoft.com/office/drawing/2014/main" id="{ADE33EA0-B512-4CF6-B31C-94B989C36569}"/>
              </a:ext>
            </a:extLst>
          </p:cNvPr>
          <p:cNvSpPr>
            <a:spLocks noGrp="1" noChangeArrowheads="1"/>
          </p:cNvSpPr>
          <p:nvPr>
            <p:ph type="ftr" sz="quarter" idx="11"/>
          </p:nvPr>
        </p:nvSpPr>
        <p:spPr>
          <a:ln/>
        </p:spPr>
        <p:txBody>
          <a:bodyPr/>
          <a:lstStyle>
            <a:lvl1pPr>
              <a:defRPr/>
            </a:lvl1pPr>
          </a:lstStyle>
          <a:p>
            <a:pPr>
              <a:defRPr/>
            </a:pPr>
            <a:endParaRPr lang="en-US" altLang="nb-NO"/>
          </a:p>
        </p:txBody>
      </p:sp>
      <p:sp>
        <p:nvSpPr>
          <p:cNvPr id="6" name="Rectangle 6">
            <a:extLst>
              <a:ext uri="{FF2B5EF4-FFF2-40B4-BE49-F238E27FC236}">
                <a16:creationId xmlns:a16="http://schemas.microsoft.com/office/drawing/2014/main" id="{693FEC64-8F5C-4D34-BC67-61C9338F26F0}"/>
              </a:ext>
            </a:extLst>
          </p:cNvPr>
          <p:cNvSpPr>
            <a:spLocks noGrp="1" noChangeArrowheads="1"/>
          </p:cNvSpPr>
          <p:nvPr>
            <p:ph type="sldNum" sz="quarter" idx="12"/>
          </p:nvPr>
        </p:nvSpPr>
        <p:spPr>
          <a:ln/>
        </p:spPr>
        <p:txBody>
          <a:bodyPr/>
          <a:lstStyle>
            <a:lvl1pPr>
              <a:defRPr/>
            </a:lvl1pPr>
          </a:lstStyle>
          <a:p>
            <a:pPr>
              <a:defRPr/>
            </a:pPr>
            <a:fld id="{37CC93A6-363B-4839-AE0D-BAF9A9439BDF}" type="slidenum">
              <a:rPr lang="en-US" altLang="nb-NO"/>
              <a:pPr>
                <a:defRPr/>
              </a:pPr>
              <a:t>‹#›</a:t>
            </a:fld>
            <a:endParaRPr lang="en-US" altLang="nb-NO"/>
          </a:p>
        </p:txBody>
      </p:sp>
    </p:spTree>
    <p:extLst>
      <p:ext uri="{BB962C8B-B14F-4D97-AF65-F5344CB8AC3E}">
        <p14:creationId xmlns:p14="http://schemas.microsoft.com/office/powerpoint/2010/main" val="17906888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a:t>Klikk for å redigere tittelstil</a:t>
            </a:r>
          </a:p>
        </p:txBody>
      </p:sp>
      <p:sp>
        <p:nvSpPr>
          <p:cNvPr id="3" name="Plassholder for innhold 2"/>
          <p:cNvSpPr>
            <a:spLocks noGrp="1"/>
          </p:cNvSpPr>
          <p:nvPr>
            <p:ph idx="1"/>
          </p:nvPr>
        </p:nvSpPr>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Rectangle 4">
            <a:extLst>
              <a:ext uri="{FF2B5EF4-FFF2-40B4-BE49-F238E27FC236}">
                <a16:creationId xmlns:a16="http://schemas.microsoft.com/office/drawing/2014/main" id="{64C2451E-E536-45E0-A799-C8A824F215BB}"/>
              </a:ext>
            </a:extLst>
          </p:cNvPr>
          <p:cNvSpPr>
            <a:spLocks noGrp="1" noChangeArrowheads="1"/>
          </p:cNvSpPr>
          <p:nvPr>
            <p:ph type="dt" sz="half" idx="10"/>
          </p:nvPr>
        </p:nvSpPr>
        <p:spPr>
          <a:ln/>
        </p:spPr>
        <p:txBody>
          <a:bodyPr/>
          <a:lstStyle>
            <a:lvl1pPr>
              <a:defRPr/>
            </a:lvl1pPr>
          </a:lstStyle>
          <a:p>
            <a:pPr>
              <a:defRPr/>
            </a:pPr>
            <a:endParaRPr lang="en-US" altLang="nb-NO"/>
          </a:p>
        </p:txBody>
      </p:sp>
      <p:sp>
        <p:nvSpPr>
          <p:cNvPr id="5" name="Rectangle 5">
            <a:extLst>
              <a:ext uri="{FF2B5EF4-FFF2-40B4-BE49-F238E27FC236}">
                <a16:creationId xmlns:a16="http://schemas.microsoft.com/office/drawing/2014/main" id="{38D949A7-5DD3-4C2A-B3F3-454E6BB5EA16}"/>
              </a:ext>
            </a:extLst>
          </p:cNvPr>
          <p:cNvSpPr>
            <a:spLocks noGrp="1" noChangeArrowheads="1"/>
          </p:cNvSpPr>
          <p:nvPr>
            <p:ph type="ftr" sz="quarter" idx="11"/>
          </p:nvPr>
        </p:nvSpPr>
        <p:spPr>
          <a:ln/>
        </p:spPr>
        <p:txBody>
          <a:bodyPr/>
          <a:lstStyle>
            <a:lvl1pPr>
              <a:defRPr/>
            </a:lvl1pPr>
          </a:lstStyle>
          <a:p>
            <a:pPr>
              <a:defRPr/>
            </a:pPr>
            <a:endParaRPr lang="en-US" altLang="nb-NO"/>
          </a:p>
        </p:txBody>
      </p:sp>
      <p:sp>
        <p:nvSpPr>
          <p:cNvPr id="6" name="Rectangle 6">
            <a:extLst>
              <a:ext uri="{FF2B5EF4-FFF2-40B4-BE49-F238E27FC236}">
                <a16:creationId xmlns:a16="http://schemas.microsoft.com/office/drawing/2014/main" id="{283F328C-5417-490F-B830-2F5DC8E23944}"/>
              </a:ext>
            </a:extLst>
          </p:cNvPr>
          <p:cNvSpPr>
            <a:spLocks noGrp="1" noChangeArrowheads="1"/>
          </p:cNvSpPr>
          <p:nvPr>
            <p:ph type="sldNum" sz="quarter" idx="12"/>
          </p:nvPr>
        </p:nvSpPr>
        <p:spPr>
          <a:ln/>
        </p:spPr>
        <p:txBody>
          <a:bodyPr/>
          <a:lstStyle>
            <a:lvl1pPr>
              <a:defRPr/>
            </a:lvl1pPr>
          </a:lstStyle>
          <a:p>
            <a:pPr>
              <a:defRPr/>
            </a:pPr>
            <a:fld id="{B015F780-1698-4025-80F3-0EF96E0C56E6}" type="slidenum">
              <a:rPr lang="en-US" altLang="nb-NO"/>
              <a:pPr>
                <a:defRPr/>
              </a:pPr>
              <a:t>‹#›</a:t>
            </a:fld>
            <a:endParaRPr lang="en-US" altLang="nb-NO"/>
          </a:p>
        </p:txBody>
      </p:sp>
    </p:spTree>
    <p:extLst>
      <p:ext uri="{BB962C8B-B14F-4D97-AF65-F5344CB8AC3E}">
        <p14:creationId xmlns:p14="http://schemas.microsoft.com/office/powerpoint/2010/main" val="33980336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Deloverskrift">
    <p:spTree>
      <p:nvGrpSpPr>
        <p:cNvPr id="1" name=""/>
        <p:cNvGrpSpPr/>
        <p:nvPr/>
      </p:nvGrpSpPr>
      <p:grpSpPr>
        <a:xfrm>
          <a:off x="0" y="0"/>
          <a:ext cx="0" cy="0"/>
          <a:chOff x="0" y="0"/>
          <a:chExt cx="0" cy="0"/>
        </a:xfrm>
      </p:grpSpPr>
      <p:sp>
        <p:nvSpPr>
          <p:cNvPr id="2" name="Tittel 1"/>
          <p:cNvSpPr>
            <a:spLocks noGrp="1"/>
          </p:cNvSpPr>
          <p:nvPr>
            <p:ph type="title"/>
          </p:nvPr>
        </p:nvSpPr>
        <p:spPr>
          <a:xfrm>
            <a:off x="1663700" y="3419475"/>
            <a:ext cx="21031200" cy="5705475"/>
          </a:xfrm>
        </p:spPr>
        <p:txBody>
          <a:bodyPr anchor="b"/>
          <a:lstStyle>
            <a:lvl1pPr>
              <a:defRPr sz="6000"/>
            </a:lvl1pPr>
          </a:lstStyle>
          <a:p>
            <a:r>
              <a:rPr lang="nb-NO"/>
              <a:t>Klikk for å redigere tittelstil</a:t>
            </a:r>
          </a:p>
        </p:txBody>
      </p:sp>
      <p:sp>
        <p:nvSpPr>
          <p:cNvPr id="3" name="Plassholder for tekst 2"/>
          <p:cNvSpPr>
            <a:spLocks noGrp="1"/>
          </p:cNvSpPr>
          <p:nvPr>
            <p:ph type="body" idx="1"/>
          </p:nvPr>
        </p:nvSpPr>
        <p:spPr>
          <a:xfrm>
            <a:off x="1663700" y="9178925"/>
            <a:ext cx="21031200" cy="3000375"/>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nb-NO"/>
              <a:t>Klikk for å redigere tekststiler i malen</a:t>
            </a:r>
          </a:p>
        </p:txBody>
      </p:sp>
      <p:sp>
        <p:nvSpPr>
          <p:cNvPr id="4" name="Rectangle 4">
            <a:extLst>
              <a:ext uri="{FF2B5EF4-FFF2-40B4-BE49-F238E27FC236}">
                <a16:creationId xmlns:a16="http://schemas.microsoft.com/office/drawing/2014/main" id="{BDA9EA84-362A-43C6-98B8-A32D541F42F4}"/>
              </a:ext>
            </a:extLst>
          </p:cNvPr>
          <p:cNvSpPr>
            <a:spLocks noGrp="1" noChangeArrowheads="1"/>
          </p:cNvSpPr>
          <p:nvPr>
            <p:ph type="dt" sz="half" idx="10"/>
          </p:nvPr>
        </p:nvSpPr>
        <p:spPr>
          <a:ln/>
        </p:spPr>
        <p:txBody>
          <a:bodyPr/>
          <a:lstStyle>
            <a:lvl1pPr>
              <a:defRPr/>
            </a:lvl1pPr>
          </a:lstStyle>
          <a:p>
            <a:pPr>
              <a:defRPr/>
            </a:pPr>
            <a:endParaRPr lang="en-US" altLang="nb-NO"/>
          </a:p>
        </p:txBody>
      </p:sp>
      <p:sp>
        <p:nvSpPr>
          <p:cNvPr id="5" name="Rectangle 5">
            <a:extLst>
              <a:ext uri="{FF2B5EF4-FFF2-40B4-BE49-F238E27FC236}">
                <a16:creationId xmlns:a16="http://schemas.microsoft.com/office/drawing/2014/main" id="{47D4DDE6-21FE-414E-8436-1C216D89B53D}"/>
              </a:ext>
            </a:extLst>
          </p:cNvPr>
          <p:cNvSpPr>
            <a:spLocks noGrp="1" noChangeArrowheads="1"/>
          </p:cNvSpPr>
          <p:nvPr>
            <p:ph type="ftr" sz="quarter" idx="11"/>
          </p:nvPr>
        </p:nvSpPr>
        <p:spPr>
          <a:ln/>
        </p:spPr>
        <p:txBody>
          <a:bodyPr/>
          <a:lstStyle>
            <a:lvl1pPr>
              <a:defRPr/>
            </a:lvl1pPr>
          </a:lstStyle>
          <a:p>
            <a:pPr>
              <a:defRPr/>
            </a:pPr>
            <a:endParaRPr lang="en-US" altLang="nb-NO"/>
          </a:p>
        </p:txBody>
      </p:sp>
      <p:sp>
        <p:nvSpPr>
          <p:cNvPr id="6" name="Rectangle 6">
            <a:extLst>
              <a:ext uri="{FF2B5EF4-FFF2-40B4-BE49-F238E27FC236}">
                <a16:creationId xmlns:a16="http://schemas.microsoft.com/office/drawing/2014/main" id="{8DD3C0F6-4A53-4F80-846A-22DF3EBC4E09}"/>
              </a:ext>
            </a:extLst>
          </p:cNvPr>
          <p:cNvSpPr>
            <a:spLocks noGrp="1" noChangeArrowheads="1"/>
          </p:cNvSpPr>
          <p:nvPr>
            <p:ph type="sldNum" sz="quarter" idx="12"/>
          </p:nvPr>
        </p:nvSpPr>
        <p:spPr>
          <a:ln/>
        </p:spPr>
        <p:txBody>
          <a:bodyPr/>
          <a:lstStyle>
            <a:lvl1pPr>
              <a:defRPr/>
            </a:lvl1pPr>
          </a:lstStyle>
          <a:p>
            <a:pPr>
              <a:defRPr/>
            </a:pPr>
            <a:fld id="{7A930313-7E26-4142-8264-A0D81896EC69}" type="slidenum">
              <a:rPr lang="en-US" altLang="nb-NO"/>
              <a:pPr>
                <a:defRPr/>
              </a:pPr>
              <a:t>‹#›</a:t>
            </a:fld>
            <a:endParaRPr lang="en-US" altLang="nb-NO"/>
          </a:p>
        </p:txBody>
      </p:sp>
    </p:spTree>
    <p:extLst>
      <p:ext uri="{BB962C8B-B14F-4D97-AF65-F5344CB8AC3E}">
        <p14:creationId xmlns:p14="http://schemas.microsoft.com/office/powerpoint/2010/main" val="41871694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a:t>Klikk for å redigere tittelstil</a:t>
            </a:r>
          </a:p>
        </p:txBody>
      </p:sp>
      <p:sp>
        <p:nvSpPr>
          <p:cNvPr id="3" name="Plassholder for innhold 2"/>
          <p:cNvSpPr>
            <a:spLocks noGrp="1"/>
          </p:cNvSpPr>
          <p:nvPr>
            <p:ph sz="half" idx="1"/>
          </p:nvPr>
        </p:nvSpPr>
        <p:spPr>
          <a:xfrm>
            <a:off x="457200" y="1600200"/>
            <a:ext cx="4038600" cy="4525963"/>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innhold 3"/>
          <p:cNvSpPr>
            <a:spLocks noGrp="1"/>
          </p:cNvSpPr>
          <p:nvPr>
            <p:ph sz="half" idx="2"/>
          </p:nvPr>
        </p:nvSpPr>
        <p:spPr>
          <a:xfrm>
            <a:off x="4648200" y="1600200"/>
            <a:ext cx="4038600" cy="4525963"/>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Rectangle 4">
            <a:extLst>
              <a:ext uri="{FF2B5EF4-FFF2-40B4-BE49-F238E27FC236}">
                <a16:creationId xmlns:a16="http://schemas.microsoft.com/office/drawing/2014/main" id="{D318FF16-68A4-460A-B6A9-5AECEB99A356}"/>
              </a:ext>
            </a:extLst>
          </p:cNvPr>
          <p:cNvSpPr>
            <a:spLocks noGrp="1" noChangeArrowheads="1"/>
          </p:cNvSpPr>
          <p:nvPr>
            <p:ph type="dt" sz="half" idx="10"/>
          </p:nvPr>
        </p:nvSpPr>
        <p:spPr>
          <a:ln/>
        </p:spPr>
        <p:txBody>
          <a:bodyPr/>
          <a:lstStyle>
            <a:lvl1pPr>
              <a:defRPr/>
            </a:lvl1pPr>
          </a:lstStyle>
          <a:p>
            <a:pPr>
              <a:defRPr/>
            </a:pPr>
            <a:endParaRPr lang="en-US" altLang="nb-NO"/>
          </a:p>
        </p:txBody>
      </p:sp>
      <p:sp>
        <p:nvSpPr>
          <p:cNvPr id="6" name="Rectangle 5">
            <a:extLst>
              <a:ext uri="{FF2B5EF4-FFF2-40B4-BE49-F238E27FC236}">
                <a16:creationId xmlns:a16="http://schemas.microsoft.com/office/drawing/2014/main" id="{6A1085A3-E885-4681-B975-A4BD80D6CCD8}"/>
              </a:ext>
            </a:extLst>
          </p:cNvPr>
          <p:cNvSpPr>
            <a:spLocks noGrp="1" noChangeArrowheads="1"/>
          </p:cNvSpPr>
          <p:nvPr>
            <p:ph type="ftr" sz="quarter" idx="11"/>
          </p:nvPr>
        </p:nvSpPr>
        <p:spPr>
          <a:ln/>
        </p:spPr>
        <p:txBody>
          <a:bodyPr/>
          <a:lstStyle>
            <a:lvl1pPr>
              <a:defRPr/>
            </a:lvl1pPr>
          </a:lstStyle>
          <a:p>
            <a:pPr>
              <a:defRPr/>
            </a:pPr>
            <a:endParaRPr lang="en-US" altLang="nb-NO"/>
          </a:p>
        </p:txBody>
      </p:sp>
      <p:sp>
        <p:nvSpPr>
          <p:cNvPr id="7" name="Rectangle 6">
            <a:extLst>
              <a:ext uri="{FF2B5EF4-FFF2-40B4-BE49-F238E27FC236}">
                <a16:creationId xmlns:a16="http://schemas.microsoft.com/office/drawing/2014/main" id="{FA7E0FC4-0E0A-4F78-A297-219DD6579AA3}"/>
              </a:ext>
            </a:extLst>
          </p:cNvPr>
          <p:cNvSpPr>
            <a:spLocks noGrp="1" noChangeArrowheads="1"/>
          </p:cNvSpPr>
          <p:nvPr>
            <p:ph type="sldNum" sz="quarter" idx="12"/>
          </p:nvPr>
        </p:nvSpPr>
        <p:spPr>
          <a:ln/>
        </p:spPr>
        <p:txBody>
          <a:bodyPr/>
          <a:lstStyle>
            <a:lvl1pPr>
              <a:defRPr/>
            </a:lvl1pPr>
          </a:lstStyle>
          <a:p>
            <a:pPr>
              <a:defRPr/>
            </a:pPr>
            <a:fld id="{04FA5930-173C-4558-8D0D-26C282D0828A}" type="slidenum">
              <a:rPr lang="en-US" altLang="nb-NO"/>
              <a:pPr>
                <a:defRPr/>
              </a:pPr>
              <a:t>‹#›</a:t>
            </a:fld>
            <a:endParaRPr lang="en-US" altLang="nb-NO"/>
          </a:p>
        </p:txBody>
      </p:sp>
    </p:spTree>
    <p:extLst>
      <p:ext uri="{BB962C8B-B14F-4D97-AF65-F5344CB8AC3E}">
        <p14:creationId xmlns:p14="http://schemas.microsoft.com/office/powerpoint/2010/main" val="4860479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tel 1"/>
          <p:cNvSpPr>
            <a:spLocks noGrp="1"/>
          </p:cNvSpPr>
          <p:nvPr>
            <p:ph type="title"/>
          </p:nvPr>
        </p:nvSpPr>
        <p:spPr>
          <a:xfrm>
            <a:off x="1679575" y="730250"/>
            <a:ext cx="21031200" cy="2651125"/>
          </a:xfrm>
        </p:spPr>
        <p:txBody>
          <a:bodyPr/>
          <a:lstStyle/>
          <a:p>
            <a:r>
              <a:rPr lang="nb-NO"/>
              <a:t>Klikk for å redigere tittelstil</a:t>
            </a:r>
          </a:p>
        </p:txBody>
      </p:sp>
      <p:sp>
        <p:nvSpPr>
          <p:cNvPr id="3" name="Plassholder for tekst 2"/>
          <p:cNvSpPr>
            <a:spLocks noGrp="1"/>
          </p:cNvSpPr>
          <p:nvPr>
            <p:ph type="body" idx="1"/>
          </p:nvPr>
        </p:nvSpPr>
        <p:spPr>
          <a:xfrm>
            <a:off x="1679575" y="3362325"/>
            <a:ext cx="10315575" cy="16478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Klikk for å redigere tekststiler i malen</a:t>
            </a:r>
          </a:p>
        </p:txBody>
      </p:sp>
      <p:sp>
        <p:nvSpPr>
          <p:cNvPr id="4" name="Plassholder for innhold 3"/>
          <p:cNvSpPr>
            <a:spLocks noGrp="1"/>
          </p:cNvSpPr>
          <p:nvPr>
            <p:ph sz="half" idx="2"/>
          </p:nvPr>
        </p:nvSpPr>
        <p:spPr>
          <a:xfrm>
            <a:off x="1679575" y="5010150"/>
            <a:ext cx="10315575" cy="7369175"/>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tekst 4"/>
          <p:cNvSpPr>
            <a:spLocks noGrp="1"/>
          </p:cNvSpPr>
          <p:nvPr>
            <p:ph type="body" sz="quarter" idx="3"/>
          </p:nvPr>
        </p:nvSpPr>
        <p:spPr>
          <a:xfrm>
            <a:off x="12344400" y="3362325"/>
            <a:ext cx="10366375" cy="16478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Klikk for å redigere tekststiler i malen</a:t>
            </a:r>
          </a:p>
        </p:txBody>
      </p:sp>
      <p:sp>
        <p:nvSpPr>
          <p:cNvPr id="6" name="Plassholder for innhold 5"/>
          <p:cNvSpPr>
            <a:spLocks noGrp="1"/>
          </p:cNvSpPr>
          <p:nvPr>
            <p:ph sz="quarter" idx="4"/>
          </p:nvPr>
        </p:nvSpPr>
        <p:spPr>
          <a:xfrm>
            <a:off x="12344400" y="5010150"/>
            <a:ext cx="10366375" cy="7369175"/>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7" name="Rectangle 4">
            <a:extLst>
              <a:ext uri="{FF2B5EF4-FFF2-40B4-BE49-F238E27FC236}">
                <a16:creationId xmlns:a16="http://schemas.microsoft.com/office/drawing/2014/main" id="{721BE2B2-7AAC-4941-936E-BB3146D8CFF8}"/>
              </a:ext>
            </a:extLst>
          </p:cNvPr>
          <p:cNvSpPr>
            <a:spLocks noGrp="1" noChangeArrowheads="1"/>
          </p:cNvSpPr>
          <p:nvPr>
            <p:ph type="dt" sz="half" idx="10"/>
          </p:nvPr>
        </p:nvSpPr>
        <p:spPr>
          <a:ln/>
        </p:spPr>
        <p:txBody>
          <a:bodyPr/>
          <a:lstStyle>
            <a:lvl1pPr>
              <a:defRPr/>
            </a:lvl1pPr>
          </a:lstStyle>
          <a:p>
            <a:pPr>
              <a:defRPr/>
            </a:pPr>
            <a:endParaRPr lang="en-US" altLang="nb-NO"/>
          </a:p>
        </p:txBody>
      </p:sp>
      <p:sp>
        <p:nvSpPr>
          <p:cNvPr id="8" name="Rectangle 5">
            <a:extLst>
              <a:ext uri="{FF2B5EF4-FFF2-40B4-BE49-F238E27FC236}">
                <a16:creationId xmlns:a16="http://schemas.microsoft.com/office/drawing/2014/main" id="{19054B06-CBCE-4AFE-B2D1-52DAFE53114F}"/>
              </a:ext>
            </a:extLst>
          </p:cNvPr>
          <p:cNvSpPr>
            <a:spLocks noGrp="1" noChangeArrowheads="1"/>
          </p:cNvSpPr>
          <p:nvPr>
            <p:ph type="ftr" sz="quarter" idx="11"/>
          </p:nvPr>
        </p:nvSpPr>
        <p:spPr>
          <a:ln/>
        </p:spPr>
        <p:txBody>
          <a:bodyPr/>
          <a:lstStyle>
            <a:lvl1pPr>
              <a:defRPr/>
            </a:lvl1pPr>
          </a:lstStyle>
          <a:p>
            <a:pPr>
              <a:defRPr/>
            </a:pPr>
            <a:endParaRPr lang="en-US" altLang="nb-NO"/>
          </a:p>
        </p:txBody>
      </p:sp>
      <p:sp>
        <p:nvSpPr>
          <p:cNvPr id="9" name="Rectangle 6">
            <a:extLst>
              <a:ext uri="{FF2B5EF4-FFF2-40B4-BE49-F238E27FC236}">
                <a16:creationId xmlns:a16="http://schemas.microsoft.com/office/drawing/2014/main" id="{E232327E-0CDB-46B5-BF3C-52E3E49101B2}"/>
              </a:ext>
            </a:extLst>
          </p:cNvPr>
          <p:cNvSpPr>
            <a:spLocks noGrp="1" noChangeArrowheads="1"/>
          </p:cNvSpPr>
          <p:nvPr>
            <p:ph type="sldNum" sz="quarter" idx="12"/>
          </p:nvPr>
        </p:nvSpPr>
        <p:spPr>
          <a:ln/>
        </p:spPr>
        <p:txBody>
          <a:bodyPr/>
          <a:lstStyle>
            <a:lvl1pPr>
              <a:defRPr/>
            </a:lvl1pPr>
          </a:lstStyle>
          <a:p>
            <a:pPr>
              <a:defRPr/>
            </a:pPr>
            <a:fld id="{6B55BEFF-8299-442A-A041-D649C26F178C}" type="slidenum">
              <a:rPr lang="en-US" altLang="nb-NO"/>
              <a:pPr>
                <a:defRPr/>
              </a:pPr>
              <a:t>‹#›</a:t>
            </a:fld>
            <a:endParaRPr lang="en-US" altLang="nb-NO"/>
          </a:p>
        </p:txBody>
      </p:sp>
    </p:spTree>
    <p:extLst>
      <p:ext uri="{BB962C8B-B14F-4D97-AF65-F5344CB8AC3E}">
        <p14:creationId xmlns:p14="http://schemas.microsoft.com/office/powerpoint/2010/main" val="8537486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a:t>Klikk for å redigere tittelstil</a:t>
            </a:r>
          </a:p>
        </p:txBody>
      </p:sp>
      <p:sp>
        <p:nvSpPr>
          <p:cNvPr id="3" name="Rectangle 4">
            <a:extLst>
              <a:ext uri="{FF2B5EF4-FFF2-40B4-BE49-F238E27FC236}">
                <a16:creationId xmlns:a16="http://schemas.microsoft.com/office/drawing/2014/main" id="{E6D3435D-0065-41A4-8F18-E673D5959707}"/>
              </a:ext>
            </a:extLst>
          </p:cNvPr>
          <p:cNvSpPr>
            <a:spLocks noGrp="1" noChangeArrowheads="1"/>
          </p:cNvSpPr>
          <p:nvPr>
            <p:ph type="dt" sz="half" idx="10"/>
          </p:nvPr>
        </p:nvSpPr>
        <p:spPr>
          <a:ln/>
        </p:spPr>
        <p:txBody>
          <a:bodyPr/>
          <a:lstStyle>
            <a:lvl1pPr>
              <a:defRPr/>
            </a:lvl1pPr>
          </a:lstStyle>
          <a:p>
            <a:pPr>
              <a:defRPr/>
            </a:pPr>
            <a:endParaRPr lang="en-US" altLang="nb-NO"/>
          </a:p>
        </p:txBody>
      </p:sp>
      <p:sp>
        <p:nvSpPr>
          <p:cNvPr id="4" name="Rectangle 5">
            <a:extLst>
              <a:ext uri="{FF2B5EF4-FFF2-40B4-BE49-F238E27FC236}">
                <a16:creationId xmlns:a16="http://schemas.microsoft.com/office/drawing/2014/main" id="{44F3E5AB-4CD2-49E0-837B-5AA2E8B10D54}"/>
              </a:ext>
            </a:extLst>
          </p:cNvPr>
          <p:cNvSpPr>
            <a:spLocks noGrp="1" noChangeArrowheads="1"/>
          </p:cNvSpPr>
          <p:nvPr>
            <p:ph type="ftr" sz="quarter" idx="11"/>
          </p:nvPr>
        </p:nvSpPr>
        <p:spPr>
          <a:ln/>
        </p:spPr>
        <p:txBody>
          <a:bodyPr/>
          <a:lstStyle>
            <a:lvl1pPr>
              <a:defRPr/>
            </a:lvl1pPr>
          </a:lstStyle>
          <a:p>
            <a:pPr>
              <a:defRPr/>
            </a:pPr>
            <a:endParaRPr lang="en-US" altLang="nb-NO"/>
          </a:p>
        </p:txBody>
      </p:sp>
      <p:sp>
        <p:nvSpPr>
          <p:cNvPr id="5" name="Rectangle 6">
            <a:extLst>
              <a:ext uri="{FF2B5EF4-FFF2-40B4-BE49-F238E27FC236}">
                <a16:creationId xmlns:a16="http://schemas.microsoft.com/office/drawing/2014/main" id="{29633EF4-876F-4481-9219-93C14CDBEE1C}"/>
              </a:ext>
            </a:extLst>
          </p:cNvPr>
          <p:cNvSpPr>
            <a:spLocks noGrp="1" noChangeArrowheads="1"/>
          </p:cNvSpPr>
          <p:nvPr>
            <p:ph type="sldNum" sz="quarter" idx="12"/>
          </p:nvPr>
        </p:nvSpPr>
        <p:spPr>
          <a:ln/>
        </p:spPr>
        <p:txBody>
          <a:bodyPr/>
          <a:lstStyle>
            <a:lvl1pPr>
              <a:defRPr/>
            </a:lvl1pPr>
          </a:lstStyle>
          <a:p>
            <a:pPr>
              <a:defRPr/>
            </a:pPr>
            <a:fld id="{DEC0A56B-6573-4103-BD51-4642D6F5E1B9}" type="slidenum">
              <a:rPr lang="en-US" altLang="nb-NO"/>
              <a:pPr>
                <a:defRPr/>
              </a:pPr>
              <a:t>‹#›</a:t>
            </a:fld>
            <a:endParaRPr lang="en-US" altLang="nb-NO"/>
          </a:p>
        </p:txBody>
      </p:sp>
    </p:spTree>
    <p:extLst>
      <p:ext uri="{BB962C8B-B14F-4D97-AF65-F5344CB8AC3E}">
        <p14:creationId xmlns:p14="http://schemas.microsoft.com/office/powerpoint/2010/main" val="15998523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0FDA959B-2065-4076-9452-15192056E0C3}"/>
              </a:ext>
            </a:extLst>
          </p:cNvPr>
          <p:cNvSpPr>
            <a:spLocks noGrp="1" noChangeArrowheads="1"/>
          </p:cNvSpPr>
          <p:nvPr>
            <p:ph type="dt" sz="half" idx="10"/>
          </p:nvPr>
        </p:nvSpPr>
        <p:spPr>
          <a:ln/>
        </p:spPr>
        <p:txBody>
          <a:bodyPr/>
          <a:lstStyle>
            <a:lvl1pPr>
              <a:defRPr/>
            </a:lvl1pPr>
          </a:lstStyle>
          <a:p>
            <a:pPr>
              <a:defRPr/>
            </a:pPr>
            <a:endParaRPr lang="en-US" altLang="nb-NO"/>
          </a:p>
        </p:txBody>
      </p:sp>
      <p:sp>
        <p:nvSpPr>
          <p:cNvPr id="3" name="Rectangle 5">
            <a:extLst>
              <a:ext uri="{FF2B5EF4-FFF2-40B4-BE49-F238E27FC236}">
                <a16:creationId xmlns:a16="http://schemas.microsoft.com/office/drawing/2014/main" id="{FD7320A7-1475-4775-9D4A-8D5696D6EECE}"/>
              </a:ext>
            </a:extLst>
          </p:cNvPr>
          <p:cNvSpPr>
            <a:spLocks noGrp="1" noChangeArrowheads="1"/>
          </p:cNvSpPr>
          <p:nvPr>
            <p:ph type="ftr" sz="quarter" idx="11"/>
          </p:nvPr>
        </p:nvSpPr>
        <p:spPr>
          <a:ln/>
        </p:spPr>
        <p:txBody>
          <a:bodyPr/>
          <a:lstStyle>
            <a:lvl1pPr>
              <a:defRPr/>
            </a:lvl1pPr>
          </a:lstStyle>
          <a:p>
            <a:pPr>
              <a:defRPr/>
            </a:pPr>
            <a:endParaRPr lang="en-US" altLang="nb-NO"/>
          </a:p>
        </p:txBody>
      </p:sp>
      <p:sp>
        <p:nvSpPr>
          <p:cNvPr id="4" name="Rectangle 6">
            <a:extLst>
              <a:ext uri="{FF2B5EF4-FFF2-40B4-BE49-F238E27FC236}">
                <a16:creationId xmlns:a16="http://schemas.microsoft.com/office/drawing/2014/main" id="{9F5BD8D5-004A-4E1C-A28E-7E2E214EE6BF}"/>
              </a:ext>
            </a:extLst>
          </p:cNvPr>
          <p:cNvSpPr>
            <a:spLocks noGrp="1" noChangeArrowheads="1"/>
          </p:cNvSpPr>
          <p:nvPr>
            <p:ph type="sldNum" sz="quarter" idx="12"/>
          </p:nvPr>
        </p:nvSpPr>
        <p:spPr>
          <a:ln/>
        </p:spPr>
        <p:txBody>
          <a:bodyPr/>
          <a:lstStyle>
            <a:lvl1pPr>
              <a:defRPr/>
            </a:lvl1pPr>
          </a:lstStyle>
          <a:p>
            <a:pPr>
              <a:defRPr/>
            </a:pPr>
            <a:fld id="{7C99BE64-D9FB-4B0F-BAC3-8A2755474E05}" type="slidenum">
              <a:rPr lang="en-US" altLang="nb-NO"/>
              <a:pPr>
                <a:defRPr/>
              </a:pPr>
              <a:t>‹#›</a:t>
            </a:fld>
            <a:endParaRPr lang="en-US" altLang="nb-NO"/>
          </a:p>
        </p:txBody>
      </p:sp>
    </p:spTree>
    <p:extLst>
      <p:ext uri="{BB962C8B-B14F-4D97-AF65-F5344CB8AC3E}">
        <p14:creationId xmlns:p14="http://schemas.microsoft.com/office/powerpoint/2010/main" val="2689763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hold med tekst">
    <p:spTree>
      <p:nvGrpSpPr>
        <p:cNvPr id="1" name=""/>
        <p:cNvGrpSpPr/>
        <p:nvPr/>
      </p:nvGrpSpPr>
      <p:grpSpPr>
        <a:xfrm>
          <a:off x="0" y="0"/>
          <a:ext cx="0" cy="0"/>
          <a:chOff x="0" y="0"/>
          <a:chExt cx="0" cy="0"/>
        </a:xfrm>
      </p:grpSpPr>
      <p:sp>
        <p:nvSpPr>
          <p:cNvPr id="2" name="Tittel 1"/>
          <p:cNvSpPr>
            <a:spLocks noGrp="1"/>
          </p:cNvSpPr>
          <p:nvPr>
            <p:ph type="title"/>
          </p:nvPr>
        </p:nvSpPr>
        <p:spPr>
          <a:xfrm>
            <a:off x="1679575" y="914400"/>
            <a:ext cx="7864475" cy="3200400"/>
          </a:xfrm>
        </p:spPr>
        <p:txBody>
          <a:bodyPr anchor="b"/>
          <a:lstStyle>
            <a:lvl1pPr>
              <a:defRPr sz="3200"/>
            </a:lvl1pPr>
          </a:lstStyle>
          <a:p>
            <a:r>
              <a:rPr lang="nb-NO"/>
              <a:t>Klikk for å redigere tittelstil</a:t>
            </a:r>
          </a:p>
        </p:txBody>
      </p:sp>
      <p:sp>
        <p:nvSpPr>
          <p:cNvPr id="3" name="Plassholder for innhold 2"/>
          <p:cNvSpPr>
            <a:spLocks noGrp="1"/>
          </p:cNvSpPr>
          <p:nvPr>
            <p:ph idx="1"/>
          </p:nvPr>
        </p:nvSpPr>
        <p:spPr>
          <a:xfrm>
            <a:off x="10366375" y="1974850"/>
            <a:ext cx="12344400" cy="97472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tekst 3"/>
          <p:cNvSpPr>
            <a:spLocks noGrp="1"/>
          </p:cNvSpPr>
          <p:nvPr>
            <p:ph type="body" sz="half" idx="2"/>
          </p:nvPr>
        </p:nvSpPr>
        <p:spPr>
          <a:xfrm>
            <a:off x="1679575" y="4114800"/>
            <a:ext cx="7864475" cy="7623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Klikk for å redigere tekststiler i malen</a:t>
            </a:r>
          </a:p>
        </p:txBody>
      </p:sp>
      <p:sp>
        <p:nvSpPr>
          <p:cNvPr id="5" name="Rectangle 4">
            <a:extLst>
              <a:ext uri="{FF2B5EF4-FFF2-40B4-BE49-F238E27FC236}">
                <a16:creationId xmlns:a16="http://schemas.microsoft.com/office/drawing/2014/main" id="{26156741-8B1F-4FEB-AD78-139980E27F5F}"/>
              </a:ext>
            </a:extLst>
          </p:cNvPr>
          <p:cNvSpPr>
            <a:spLocks noGrp="1" noChangeArrowheads="1"/>
          </p:cNvSpPr>
          <p:nvPr>
            <p:ph type="dt" sz="half" idx="10"/>
          </p:nvPr>
        </p:nvSpPr>
        <p:spPr>
          <a:ln/>
        </p:spPr>
        <p:txBody>
          <a:bodyPr/>
          <a:lstStyle>
            <a:lvl1pPr>
              <a:defRPr/>
            </a:lvl1pPr>
          </a:lstStyle>
          <a:p>
            <a:pPr>
              <a:defRPr/>
            </a:pPr>
            <a:endParaRPr lang="en-US" altLang="nb-NO"/>
          </a:p>
        </p:txBody>
      </p:sp>
      <p:sp>
        <p:nvSpPr>
          <p:cNvPr id="6" name="Rectangle 5">
            <a:extLst>
              <a:ext uri="{FF2B5EF4-FFF2-40B4-BE49-F238E27FC236}">
                <a16:creationId xmlns:a16="http://schemas.microsoft.com/office/drawing/2014/main" id="{B3942832-B407-40CF-9CAD-B3099F03DB17}"/>
              </a:ext>
            </a:extLst>
          </p:cNvPr>
          <p:cNvSpPr>
            <a:spLocks noGrp="1" noChangeArrowheads="1"/>
          </p:cNvSpPr>
          <p:nvPr>
            <p:ph type="ftr" sz="quarter" idx="11"/>
          </p:nvPr>
        </p:nvSpPr>
        <p:spPr>
          <a:ln/>
        </p:spPr>
        <p:txBody>
          <a:bodyPr/>
          <a:lstStyle>
            <a:lvl1pPr>
              <a:defRPr/>
            </a:lvl1pPr>
          </a:lstStyle>
          <a:p>
            <a:pPr>
              <a:defRPr/>
            </a:pPr>
            <a:endParaRPr lang="en-US" altLang="nb-NO"/>
          </a:p>
        </p:txBody>
      </p:sp>
      <p:sp>
        <p:nvSpPr>
          <p:cNvPr id="7" name="Rectangle 6">
            <a:extLst>
              <a:ext uri="{FF2B5EF4-FFF2-40B4-BE49-F238E27FC236}">
                <a16:creationId xmlns:a16="http://schemas.microsoft.com/office/drawing/2014/main" id="{F029F38E-AF92-4798-A208-A9225472337E}"/>
              </a:ext>
            </a:extLst>
          </p:cNvPr>
          <p:cNvSpPr>
            <a:spLocks noGrp="1" noChangeArrowheads="1"/>
          </p:cNvSpPr>
          <p:nvPr>
            <p:ph type="sldNum" sz="quarter" idx="12"/>
          </p:nvPr>
        </p:nvSpPr>
        <p:spPr>
          <a:ln/>
        </p:spPr>
        <p:txBody>
          <a:bodyPr/>
          <a:lstStyle>
            <a:lvl1pPr>
              <a:defRPr/>
            </a:lvl1pPr>
          </a:lstStyle>
          <a:p>
            <a:pPr>
              <a:defRPr/>
            </a:pPr>
            <a:fld id="{564DC42E-DE96-4C16-AA86-13DC955DDE4F}" type="slidenum">
              <a:rPr lang="en-US" altLang="nb-NO"/>
              <a:pPr>
                <a:defRPr/>
              </a:pPr>
              <a:t>‹#›</a:t>
            </a:fld>
            <a:endParaRPr lang="en-US" altLang="nb-NO"/>
          </a:p>
        </p:txBody>
      </p:sp>
    </p:spTree>
    <p:extLst>
      <p:ext uri="{BB962C8B-B14F-4D97-AF65-F5344CB8AC3E}">
        <p14:creationId xmlns:p14="http://schemas.microsoft.com/office/powerpoint/2010/main" val="25864895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e med tekst">
    <p:spTree>
      <p:nvGrpSpPr>
        <p:cNvPr id="1" name=""/>
        <p:cNvGrpSpPr/>
        <p:nvPr/>
      </p:nvGrpSpPr>
      <p:grpSpPr>
        <a:xfrm>
          <a:off x="0" y="0"/>
          <a:ext cx="0" cy="0"/>
          <a:chOff x="0" y="0"/>
          <a:chExt cx="0" cy="0"/>
        </a:xfrm>
      </p:grpSpPr>
      <p:sp>
        <p:nvSpPr>
          <p:cNvPr id="2" name="Tittel 1"/>
          <p:cNvSpPr>
            <a:spLocks noGrp="1"/>
          </p:cNvSpPr>
          <p:nvPr>
            <p:ph type="title"/>
          </p:nvPr>
        </p:nvSpPr>
        <p:spPr>
          <a:xfrm>
            <a:off x="1679575" y="914400"/>
            <a:ext cx="7864475" cy="3200400"/>
          </a:xfrm>
        </p:spPr>
        <p:txBody>
          <a:bodyPr anchor="b"/>
          <a:lstStyle>
            <a:lvl1pPr>
              <a:defRPr sz="3200"/>
            </a:lvl1pPr>
          </a:lstStyle>
          <a:p>
            <a:r>
              <a:rPr lang="nb-NO"/>
              <a:t>Klikk for å redigere tittelstil</a:t>
            </a:r>
          </a:p>
        </p:txBody>
      </p:sp>
      <p:sp>
        <p:nvSpPr>
          <p:cNvPr id="3" name="Plassholder for bilde 2"/>
          <p:cNvSpPr>
            <a:spLocks noGrp="1"/>
          </p:cNvSpPr>
          <p:nvPr>
            <p:ph type="pic" idx="1"/>
          </p:nvPr>
        </p:nvSpPr>
        <p:spPr>
          <a:xfrm>
            <a:off x="10366375" y="1974850"/>
            <a:ext cx="12344400" cy="97472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b-NO" noProof="0"/>
          </a:p>
        </p:txBody>
      </p:sp>
      <p:sp>
        <p:nvSpPr>
          <p:cNvPr id="4" name="Plassholder for tekst 3"/>
          <p:cNvSpPr>
            <a:spLocks noGrp="1"/>
          </p:cNvSpPr>
          <p:nvPr>
            <p:ph type="body" sz="half" idx="2"/>
          </p:nvPr>
        </p:nvSpPr>
        <p:spPr>
          <a:xfrm>
            <a:off x="1679575" y="4114800"/>
            <a:ext cx="7864475" cy="7623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Klikk for å redigere tekststiler i malen</a:t>
            </a:r>
          </a:p>
        </p:txBody>
      </p:sp>
      <p:sp>
        <p:nvSpPr>
          <p:cNvPr id="5" name="Rectangle 4">
            <a:extLst>
              <a:ext uri="{FF2B5EF4-FFF2-40B4-BE49-F238E27FC236}">
                <a16:creationId xmlns:a16="http://schemas.microsoft.com/office/drawing/2014/main" id="{4CAC0B2E-64B2-4A0B-A02B-694E54F73B0E}"/>
              </a:ext>
            </a:extLst>
          </p:cNvPr>
          <p:cNvSpPr>
            <a:spLocks noGrp="1" noChangeArrowheads="1"/>
          </p:cNvSpPr>
          <p:nvPr>
            <p:ph type="dt" sz="half" idx="10"/>
          </p:nvPr>
        </p:nvSpPr>
        <p:spPr>
          <a:ln/>
        </p:spPr>
        <p:txBody>
          <a:bodyPr/>
          <a:lstStyle>
            <a:lvl1pPr>
              <a:defRPr/>
            </a:lvl1pPr>
          </a:lstStyle>
          <a:p>
            <a:pPr>
              <a:defRPr/>
            </a:pPr>
            <a:endParaRPr lang="en-US" altLang="nb-NO"/>
          </a:p>
        </p:txBody>
      </p:sp>
      <p:sp>
        <p:nvSpPr>
          <p:cNvPr id="6" name="Rectangle 5">
            <a:extLst>
              <a:ext uri="{FF2B5EF4-FFF2-40B4-BE49-F238E27FC236}">
                <a16:creationId xmlns:a16="http://schemas.microsoft.com/office/drawing/2014/main" id="{6C68DC0B-414F-4F34-9C88-D5E3EC31DBDC}"/>
              </a:ext>
            </a:extLst>
          </p:cNvPr>
          <p:cNvSpPr>
            <a:spLocks noGrp="1" noChangeArrowheads="1"/>
          </p:cNvSpPr>
          <p:nvPr>
            <p:ph type="ftr" sz="quarter" idx="11"/>
          </p:nvPr>
        </p:nvSpPr>
        <p:spPr>
          <a:ln/>
        </p:spPr>
        <p:txBody>
          <a:bodyPr/>
          <a:lstStyle>
            <a:lvl1pPr>
              <a:defRPr/>
            </a:lvl1pPr>
          </a:lstStyle>
          <a:p>
            <a:pPr>
              <a:defRPr/>
            </a:pPr>
            <a:endParaRPr lang="en-US" altLang="nb-NO"/>
          </a:p>
        </p:txBody>
      </p:sp>
      <p:sp>
        <p:nvSpPr>
          <p:cNvPr id="7" name="Rectangle 6">
            <a:extLst>
              <a:ext uri="{FF2B5EF4-FFF2-40B4-BE49-F238E27FC236}">
                <a16:creationId xmlns:a16="http://schemas.microsoft.com/office/drawing/2014/main" id="{FC084A4A-6B00-4659-96B4-3BE1118F51CC}"/>
              </a:ext>
            </a:extLst>
          </p:cNvPr>
          <p:cNvSpPr>
            <a:spLocks noGrp="1" noChangeArrowheads="1"/>
          </p:cNvSpPr>
          <p:nvPr>
            <p:ph type="sldNum" sz="quarter" idx="12"/>
          </p:nvPr>
        </p:nvSpPr>
        <p:spPr>
          <a:ln/>
        </p:spPr>
        <p:txBody>
          <a:bodyPr/>
          <a:lstStyle>
            <a:lvl1pPr>
              <a:defRPr/>
            </a:lvl1pPr>
          </a:lstStyle>
          <a:p>
            <a:pPr>
              <a:defRPr/>
            </a:pPr>
            <a:fld id="{32E69B0B-5447-46D3-BCDB-FA48942007D1}" type="slidenum">
              <a:rPr lang="en-US" altLang="nb-NO"/>
              <a:pPr>
                <a:defRPr/>
              </a:pPr>
              <a:t>‹#›</a:t>
            </a:fld>
            <a:endParaRPr lang="en-US" altLang="nb-NO"/>
          </a:p>
        </p:txBody>
      </p:sp>
    </p:spTree>
    <p:extLst>
      <p:ext uri="{BB962C8B-B14F-4D97-AF65-F5344CB8AC3E}">
        <p14:creationId xmlns:p14="http://schemas.microsoft.com/office/powerpoint/2010/main" val="3129915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03BA6BDB-900E-4D27-A4F9-C2318E656CF2}"/>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nb-NO"/>
              <a:t>Click to edit Master title style</a:t>
            </a:r>
          </a:p>
        </p:txBody>
      </p:sp>
      <p:sp>
        <p:nvSpPr>
          <p:cNvPr id="1027" name="Rectangle 3">
            <a:extLst>
              <a:ext uri="{FF2B5EF4-FFF2-40B4-BE49-F238E27FC236}">
                <a16:creationId xmlns:a16="http://schemas.microsoft.com/office/drawing/2014/main" id="{53D66836-26A1-44DA-97B9-9EE9874F593F}"/>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nb-NO"/>
              <a:t>Click to edit Master text styles</a:t>
            </a:r>
          </a:p>
          <a:p>
            <a:pPr lvl="1"/>
            <a:r>
              <a:rPr lang="en-US" altLang="nb-NO"/>
              <a:t>Second level</a:t>
            </a:r>
          </a:p>
          <a:p>
            <a:pPr lvl="2"/>
            <a:r>
              <a:rPr lang="en-US" altLang="nb-NO"/>
              <a:t>Third level</a:t>
            </a:r>
          </a:p>
          <a:p>
            <a:pPr lvl="3"/>
            <a:r>
              <a:rPr lang="en-US" altLang="nb-NO"/>
              <a:t>Fourth level</a:t>
            </a:r>
          </a:p>
          <a:p>
            <a:pPr lvl="4"/>
            <a:r>
              <a:rPr lang="en-US" altLang="nb-NO"/>
              <a:t>Fifth level</a:t>
            </a:r>
          </a:p>
        </p:txBody>
      </p:sp>
      <p:sp>
        <p:nvSpPr>
          <p:cNvPr id="1028" name="Rectangle 4">
            <a:extLst>
              <a:ext uri="{FF2B5EF4-FFF2-40B4-BE49-F238E27FC236}">
                <a16:creationId xmlns:a16="http://schemas.microsoft.com/office/drawing/2014/main" id="{2A36D7F2-CCA2-4813-9BB1-E19197FED8FD}"/>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ltLang="nb-NO"/>
          </a:p>
        </p:txBody>
      </p:sp>
      <p:sp>
        <p:nvSpPr>
          <p:cNvPr id="1029" name="Rectangle 5">
            <a:extLst>
              <a:ext uri="{FF2B5EF4-FFF2-40B4-BE49-F238E27FC236}">
                <a16:creationId xmlns:a16="http://schemas.microsoft.com/office/drawing/2014/main" id="{6D17CF8A-5024-4F96-8AB5-658C23220E3B}"/>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ltLang="nb-NO"/>
          </a:p>
        </p:txBody>
      </p:sp>
      <p:sp>
        <p:nvSpPr>
          <p:cNvPr id="1030" name="Rectangle 6">
            <a:extLst>
              <a:ext uri="{FF2B5EF4-FFF2-40B4-BE49-F238E27FC236}">
                <a16:creationId xmlns:a16="http://schemas.microsoft.com/office/drawing/2014/main" id="{904CD8CC-2A45-4CAD-AEAE-5F02C780F7AF}"/>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1BB5746E-E8B0-4DB3-A146-07E56C1C4B0C}" type="slidenum">
              <a:rPr lang="en-US" altLang="nb-NO"/>
              <a:pPr>
                <a:defRPr/>
              </a:pPr>
              <a:t>‹#›</a:t>
            </a:fld>
            <a:endParaRPr lang="en-US" altLang="nb-N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a:extLst>
              <a:ext uri="{FF2B5EF4-FFF2-40B4-BE49-F238E27FC236}">
                <a16:creationId xmlns:a16="http://schemas.microsoft.com/office/drawing/2014/main" id="{7ECE90F6-AB79-450B-985E-C2C6D3155B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70C0">
            <a:alpha val="67842"/>
          </a:srgbClr>
        </a:solidFill>
        <a:effectLst/>
      </p:bgPr>
    </p:bg>
    <p:spTree>
      <p:nvGrpSpPr>
        <p:cNvPr id="1" name=""/>
        <p:cNvGrpSpPr/>
        <p:nvPr/>
      </p:nvGrpSpPr>
      <p:grpSpPr>
        <a:xfrm>
          <a:off x="0" y="0"/>
          <a:ext cx="0" cy="0"/>
          <a:chOff x="0" y="0"/>
          <a:chExt cx="0" cy="0"/>
        </a:xfrm>
      </p:grpSpPr>
      <p:sp>
        <p:nvSpPr>
          <p:cNvPr id="20482" name="TekstSylinder 2">
            <a:extLst>
              <a:ext uri="{FF2B5EF4-FFF2-40B4-BE49-F238E27FC236}">
                <a16:creationId xmlns:a16="http://schemas.microsoft.com/office/drawing/2014/main" id="{707D1AA8-BAE5-4747-9DC3-1E8ADF577043}"/>
              </a:ext>
            </a:extLst>
          </p:cNvPr>
          <p:cNvSpPr txBox="1">
            <a:spLocks noChangeArrowheads="1"/>
          </p:cNvSpPr>
          <p:nvPr/>
        </p:nvSpPr>
        <p:spPr bwMode="auto">
          <a:xfrm>
            <a:off x="3733800" y="3657600"/>
            <a:ext cx="17373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nb-NO" altLang="nb-NO" b="1"/>
              <a:t>.</a:t>
            </a:r>
            <a:endParaRPr lang="nb-NO" altLang="nb-NO"/>
          </a:p>
          <a:p>
            <a:r>
              <a:rPr lang="nb-NO" altLang="nb-NO" b="1"/>
              <a:t> </a:t>
            </a:r>
            <a:endParaRPr lang="nb-NO" altLang="nb-NO"/>
          </a:p>
        </p:txBody>
      </p:sp>
      <p:sp>
        <p:nvSpPr>
          <p:cNvPr id="4" name="Stjerne: 5 tagger 3">
            <a:extLst>
              <a:ext uri="{FF2B5EF4-FFF2-40B4-BE49-F238E27FC236}">
                <a16:creationId xmlns:a16="http://schemas.microsoft.com/office/drawing/2014/main" id="{856DF9C6-1929-4D2C-AA58-D44B1C2D3A25}"/>
              </a:ext>
            </a:extLst>
          </p:cNvPr>
          <p:cNvSpPr/>
          <p:nvPr/>
        </p:nvSpPr>
        <p:spPr bwMode="auto">
          <a:xfrm>
            <a:off x="7924800" y="1828800"/>
            <a:ext cx="9867900" cy="9296400"/>
          </a:xfrm>
          <a:prstGeom prst="star5">
            <a:avLst/>
          </a:prstGeom>
          <a:solidFill>
            <a:srgbClr val="FFFF00">
              <a:alpha val="52000"/>
            </a:srgbClr>
          </a:solidFill>
          <a:ln w="9525" cap="flat" cmpd="sng" algn="ctr">
            <a:solidFill>
              <a:schemeClr val="tx1"/>
            </a:solidFill>
            <a:prstDash val="solid"/>
            <a:round/>
            <a:headEnd type="none" w="med" len="med"/>
            <a:tailEnd type="none" w="med" len="med"/>
          </a:ln>
          <a:effectLst/>
        </p:spPr>
        <p:txBody>
          <a:bodyPr/>
          <a:lstStyle/>
          <a:p>
            <a:pPr>
              <a:defRPr/>
            </a:pPr>
            <a:endParaRPr lang="nb-NO"/>
          </a:p>
        </p:txBody>
      </p:sp>
      <p:sp>
        <p:nvSpPr>
          <p:cNvPr id="20484" name="TekstSylinder 5">
            <a:extLst>
              <a:ext uri="{FF2B5EF4-FFF2-40B4-BE49-F238E27FC236}">
                <a16:creationId xmlns:a16="http://schemas.microsoft.com/office/drawing/2014/main" id="{F89D273B-6FC1-4CE0-877D-8876AEA008F7}"/>
              </a:ext>
            </a:extLst>
          </p:cNvPr>
          <p:cNvSpPr txBox="1">
            <a:spLocks noChangeArrowheads="1"/>
          </p:cNvSpPr>
          <p:nvPr/>
        </p:nvSpPr>
        <p:spPr bwMode="auto">
          <a:xfrm>
            <a:off x="4876800" y="4303713"/>
            <a:ext cx="17373600" cy="7478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nb-NO" altLang="nb-NO" sz="8000" b="1"/>
              <a:t>Jeg ser ham, men ikke nå,</a:t>
            </a:r>
          </a:p>
          <a:p>
            <a:r>
              <a:rPr lang="nb-NO" altLang="nb-NO" sz="8000" b="1"/>
              <a:t>jeg skuer ham, men ikke nær.</a:t>
            </a:r>
            <a:br>
              <a:rPr lang="nb-NO" altLang="nb-NO" sz="8000" b="1"/>
            </a:br>
            <a:r>
              <a:rPr lang="nb-NO" altLang="nb-NO" sz="8000" b="1"/>
              <a:t>En</a:t>
            </a:r>
            <a:r>
              <a:rPr lang="nb-NO" altLang="nb-NO" sz="8000" b="1" i="1"/>
              <a:t> stjerne </a:t>
            </a:r>
            <a:r>
              <a:rPr lang="nb-NO" altLang="nb-NO" sz="8000" b="1"/>
              <a:t>stiger opp fra Jakob,</a:t>
            </a:r>
          </a:p>
          <a:p>
            <a:r>
              <a:rPr lang="nb-NO" altLang="nb-NO" sz="8000" b="1"/>
              <a:t>en kongsstav løfter seg fra Israel</a:t>
            </a:r>
          </a:p>
          <a:p>
            <a:endParaRPr lang="nb-NO" altLang="nb-NO" sz="8000" b="1"/>
          </a:p>
          <a:p>
            <a:r>
              <a:rPr lang="nb-NO" altLang="nb-NO" sz="8000" b="1"/>
              <a:t>								4. Mosebok 24, 17</a:t>
            </a:r>
            <a:endParaRPr lang="nb-NO" altLang="nb-NO" sz="80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a:extLst>
              <a:ext uri="{FF2B5EF4-FFF2-40B4-BE49-F238E27FC236}">
                <a16:creationId xmlns:a16="http://schemas.microsoft.com/office/drawing/2014/main" id="{06E15CDA-6B78-46EE-9F7B-245C82CE06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a:extLst>
              <a:ext uri="{FF2B5EF4-FFF2-40B4-BE49-F238E27FC236}">
                <a16:creationId xmlns:a16="http://schemas.microsoft.com/office/drawing/2014/main" id="{FA0A05C5-82CB-43DE-B323-146F4E5C1F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F1B05D87-54A4-4BA8-9CFF-1FA4E88FA43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a:extLst>
              <a:ext uri="{FF2B5EF4-FFF2-40B4-BE49-F238E27FC236}">
                <a16:creationId xmlns:a16="http://schemas.microsoft.com/office/drawing/2014/main" id="{26BE3FEF-4B23-40FB-80F1-FC26E199DF0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a:extLst>
              <a:ext uri="{FF2B5EF4-FFF2-40B4-BE49-F238E27FC236}">
                <a16:creationId xmlns:a16="http://schemas.microsoft.com/office/drawing/2014/main" id="{05208B73-2A25-4529-8BCD-ABE19EC6DB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a:extLst>
              <a:ext uri="{FF2B5EF4-FFF2-40B4-BE49-F238E27FC236}">
                <a16:creationId xmlns:a16="http://schemas.microsoft.com/office/drawing/2014/main" id="{5E0FB951-7748-4E6B-AE29-89DA13FFD25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a:extLst>
              <a:ext uri="{FF2B5EF4-FFF2-40B4-BE49-F238E27FC236}">
                <a16:creationId xmlns:a16="http://schemas.microsoft.com/office/drawing/2014/main" id="{B06D673B-FA75-4FAE-A8E1-C03BBB236E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a:extLst>
              <a:ext uri="{FF2B5EF4-FFF2-40B4-BE49-F238E27FC236}">
                <a16:creationId xmlns:a16="http://schemas.microsoft.com/office/drawing/2014/main" id="{A4B38B78-8248-4860-A15D-C2F0E10E99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a:extLst>
              <a:ext uri="{FF2B5EF4-FFF2-40B4-BE49-F238E27FC236}">
                <a16:creationId xmlns:a16="http://schemas.microsoft.com/office/drawing/2014/main" id="{27B785D4-A809-4C1B-8F65-F7DB47F6E3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a:extLst>
              <a:ext uri="{FF2B5EF4-FFF2-40B4-BE49-F238E27FC236}">
                <a16:creationId xmlns:a16="http://schemas.microsoft.com/office/drawing/2014/main" id="{FDD956CB-A77B-465C-ADC2-3E7061A744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37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Office-tema">
  <a:themeElements>
    <a:clrScheme name="Office-tem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tem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nb-NO"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nb-NO"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tem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tem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tem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tem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tem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tem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tem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tem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tem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tem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tem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tem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80</TotalTime>
  <Words>651</Words>
  <Application>Microsoft Office PowerPoint</Application>
  <PresentationFormat>Egendefinert</PresentationFormat>
  <Paragraphs>27</Paragraphs>
  <Slides>12</Slides>
  <Notes>10</Notes>
  <HiddenSlides>0</HiddenSlides>
  <MMClips>0</MMClips>
  <ScaleCrop>false</ScaleCrop>
  <HeadingPairs>
    <vt:vector size="4" baseType="variant">
      <vt:variant>
        <vt:lpstr>Tema</vt:lpstr>
      </vt:variant>
      <vt:variant>
        <vt:i4>1</vt:i4>
      </vt:variant>
      <vt:variant>
        <vt:lpstr>Lysbildetitler</vt:lpstr>
      </vt:variant>
      <vt:variant>
        <vt:i4>12</vt:i4>
      </vt:variant>
    </vt:vector>
  </HeadingPairs>
  <TitlesOfParts>
    <vt:vector size="13" baseType="lpstr">
      <vt:lpstr>Office-tema</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Jorunn Bergo Aarvik</cp:lastModifiedBy>
  <cp:revision>34</cp:revision>
  <cp:lastPrinted>1601-01-01T00:00:00Z</cp:lastPrinted>
  <dcterms:created xsi:type="dcterms:W3CDTF">1601-01-01T00:00:00Z</dcterms:created>
  <dcterms:modified xsi:type="dcterms:W3CDTF">2021-11-04T14:42:13Z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