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6"/>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9" r:id="rId17"/>
    <p:sldId id="270" r:id="rId18"/>
    <p:sldId id="271" r:id="rId19"/>
    <p:sldId id="272" r:id="rId20"/>
    <p:sldId id="273" r:id="rId21"/>
    <p:sldId id="274" r:id="rId22"/>
    <p:sldId id="279" r:id="rId23"/>
    <p:sldId id="284" r:id="rId24"/>
    <p:sldId id="287" r:id="rId25"/>
  </p:sldIdLst>
  <p:sldSz cx="13004800" cy="9753600"/>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80BEDA7-44A4-7359-F815-83A6FA5A2C7D}" v="5" dt="2021-04-28T11:57:30.751"/>
    <p1510:client id="{C631C49B-6C70-66A8-36DF-C165A1F25E3D}" v="23" dt="2021-04-22T13:28:29.114"/>
    <p1510:client id="{F0BFC09F-400B-2000-EB7D-6EFE3C51B2EF}" v="1" dt="2021-04-22T13:43:49.16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44" d="100"/>
          <a:sy n="44" d="100"/>
        </p:scale>
        <p:origin x="1388"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runn Bergo Aarvik" userId="S::jaarvik@nlm.no::65fe6f9b-e160-4956-ba75-5945fd282e92" providerId="AD" clId="Web-{C631C49B-6C70-66A8-36DF-C165A1F25E3D}"/>
    <pc:docChg chg="addSld delSld modSld">
      <pc:chgData name="Jorunn Bergo Aarvik" userId="S::jaarvik@nlm.no::65fe6f9b-e160-4956-ba75-5945fd282e92" providerId="AD" clId="Web-{C631C49B-6C70-66A8-36DF-C165A1F25E3D}" dt="2021-04-22T13:37:47.818" v="2186"/>
      <pc:docMkLst>
        <pc:docMk/>
      </pc:docMkLst>
      <pc:sldChg chg="modNotes">
        <pc:chgData name="Jorunn Bergo Aarvik" userId="S::jaarvik@nlm.no::65fe6f9b-e160-4956-ba75-5945fd282e92" providerId="AD" clId="Web-{C631C49B-6C70-66A8-36DF-C165A1F25E3D}" dt="2021-04-22T10:00:36.294" v="64"/>
        <pc:sldMkLst>
          <pc:docMk/>
          <pc:sldMk cId="0" sldId="257"/>
        </pc:sldMkLst>
      </pc:sldChg>
      <pc:sldChg chg="modNotes">
        <pc:chgData name="Jorunn Bergo Aarvik" userId="S::jaarvik@nlm.no::65fe6f9b-e160-4956-ba75-5945fd282e92" providerId="AD" clId="Web-{C631C49B-6C70-66A8-36DF-C165A1F25E3D}" dt="2021-04-22T10:03:35.064" v="108"/>
        <pc:sldMkLst>
          <pc:docMk/>
          <pc:sldMk cId="0" sldId="258"/>
        </pc:sldMkLst>
      </pc:sldChg>
      <pc:sldChg chg="modNotes">
        <pc:chgData name="Jorunn Bergo Aarvik" userId="S::jaarvik@nlm.no::65fe6f9b-e160-4956-ba75-5945fd282e92" providerId="AD" clId="Web-{C631C49B-6C70-66A8-36DF-C165A1F25E3D}" dt="2021-04-22T10:04:31.174" v="171"/>
        <pc:sldMkLst>
          <pc:docMk/>
          <pc:sldMk cId="0" sldId="259"/>
        </pc:sldMkLst>
      </pc:sldChg>
      <pc:sldChg chg="modNotes">
        <pc:chgData name="Jorunn Bergo Aarvik" userId="S::jaarvik@nlm.no::65fe6f9b-e160-4956-ba75-5945fd282e92" providerId="AD" clId="Web-{C631C49B-6C70-66A8-36DF-C165A1F25E3D}" dt="2021-04-22T10:05:23.629" v="208"/>
        <pc:sldMkLst>
          <pc:docMk/>
          <pc:sldMk cId="0" sldId="260"/>
        </pc:sldMkLst>
      </pc:sldChg>
      <pc:sldChg chg="modNotes">
        <pc:chgData name="Jorunn Bergo Aarvik" userId="S::jaarvik@nlm.no::65fe6f9b-e160-4956-ba75-5945fd282e92" providerId="AD" clId="Web-{C631C49B-6C70-66A8-36DF-C165A1F25E3D}" dt="2021-04-22T10:06:48.506" v="238"/>
        <pc:sldMkLst>
          <pc:docMk/>
          <pc:sldMk cId="0" sldId="261"/>
        </pc:sldMkLst>
      </pc:sldChg>
      <pc:sldChg chg="modNotes">
        <pc:chgData name="Jorunn Bergo Aarvik" userId="S::jaarvik@nlm.no::65fe6f9b-e160-4956-ba75-5945fd282e92" providerId="AD" clId="Web-{C631C49B-6C70-66A8-36DF-C165A1F25E3D}" dt="2021-04-22T10:08:38.165" v="356"/>
        <pc:sldMkLst>
          <pc:docMk/>
          <pc:sldMk cId="0" sldId="262"/>
        </pc:sldMkLst>
      </pc:sldChg>
      <pc:sldChg chg="modNotes">
        <pc:chgData name="Jorunn Bergo Aarvik" userId="S::jaarvik@nlm.no::65fe6f9b-e160-4956-ba75-5945fd282e92" providerId="AD" clId="Web-{C631C49B-6C70-66A8-36DF-C165A1F25E3D}" dt="2021-04-22T10:10:52.855" v="516"/>
        <pc:sldMkLst>
          <pc:docMk/>
          <pc:sldMk cId="0" sldId="263"/>
        </pc:sldMkLst>
      </pc:sldChg>
      <pc:sldChg chg="modNotes">
        <pc:chgData name="Jorunn Bergo Aarvik" userId="S::jaarvik@nlm.no::65fe6f9b-e160-4956-ba75-5945fd282e92" providerId="AD" clId="Web-{C631C49B-6C70-66A8-36DF-C165A1F25E3D}" dt="2021-04-22T10:14:35.189" v="604"/>
        <pc:sldMkLst>
          <pc:docMk/>
          <pc:sldMk cId="0" sldId="264"/>
        </pc:sldMkLst>
      </pc:sldChg>
      <pc:sldChg chg="modNotes">
        <pc:chgData name="Jorunn Bergo Aarvik" userId="S::jaarvik@nlm.no::65fe6f9b-e160-4956-ba75-5945fd282e92" providerId="AD" clId="Web-{C631C49B-6C70-66A8-36DF-C165A1F25E3D}" dt="2021-04-22T10:20:10.291" v="669"/>
        <pc:sldMkLst>
          <pc:docMk/>
          <pc:sldMk cId="0" sldId="265"/>
        </pc:sldMkLst>
      </pc:sldChg>
      <pc:sldChg chg="modNotes">
        <pc:chgData name="Jorunn Bergo Aarvik" userId="S::jaarvik@nlm.no::65fe6f9b-e160-4956-ba75-5945fd282e92" providerId="AD" clId="Web-{C631C49B-6C70-66A8-36DF-C165A1F25E3D}" dt="2021-04-22T10:33:27.435" v="721"/>
        <pc:sldMkLst>
          <pc:docMk/>
          <pc:sldMk cId="0" sldId="266"/>
        </pc:sldMkLst>
      </pc:sldChg>
      <pc:sldChg chg="modNotes">
        <pc:chgData name="Jorunn Bergo Aarvik" userId="S::jaarvik@nlm.no::65fe6f9b-e160-4956-ba75-5945fd282e92" providerId="AD" clId="Web-{C631C49B-6C70-66A8-36DF-C165A1F25E3D}" dt="2021-04-22T10:35:26.281" v="802"/>
        <pc:sldMkLst>
          <pc:docMk/>
          <pc:sldMk cId="0" sldId="267"/>
        </pc:sldMkLst>
      </pc:sldChg>
      <pc:sldChg chg="del modNotes">
        <pc:chgData name="Jorunn Bergo Aarvik" userId="S::jaarvik@nlm.no::65fe6f9b-e160-4956-ba75-5945fd282e92" providerId="AD" clId="Web-{C631C49B-6C70-66A8-36DF-C165A1F25E3D}" dt="2021-04-22T10:40:46.414" v="849"/>
        <pc:sldMkLst>
          <pc:docMk/>
          <pc:sldMk cId="0" sldId="268"/>
        </pc:sldMkLst>
      </pc:sldChg>
      <pc:sldChg chg="add del modNotes">
        <pc:chgData name="Jorunn Bergo Aarvik" userId="S::jaarvik@nlm.no::65fe6f9b-e160-4956-ba75-5945fd282e92" providerId="AD" clId="Web-{C631C49B-6C70-66A8-36DF-C165A1F25E3D}" dt="2021-04-22T10:40:50.461" v="851"/>
        <pc:sldMkLst>
          <pc:docMk/>
          <pc:sldMk cId="0" sldId="269"/>
        </pc:sldMkLst>
      </pc:sldChg>
      <pc:sldChg chg="modNotes">
        <pc:chgData name="Jorunn Bergo Aarvik" userId="S::jaarvik@nlm.no::65fe6f9b-e160-4956-ba75-5945fd282e92" providerId="AD" clId="Web-{C631C49B-6C70-66A8-36DF-C165A1F25E3D}" dt="2021-04-22T10:43:37.168" v="937"/>
        <pc:sldMkLst>
          <pc:docMk/>
          <pc:sldMk cId="0" sldId="270"/>
        </pc:sldMkLst>
      </pc:sldChg>
      <pc:sldChg chg="modNotes">
        <pc:chgData name="Jorunn Bergo Aarvik" userId="S::jaarvik@nlm.no::65fe6f9b-e160-4956-ba75-5945fd282e92" providerId="AD" clId="Web-{C631C49B-6C70-66A8-36DF-C165A1F25E3D}" dt="2021-04-22T11:10:59.436" v="986"/>
        <pc:sldMkLst>
          <pc:docMk/>
          <pc:sldMk cId="0" sldId="271"/>
        </pc:sldMkLst>
      </pc:sldChg>
      <pc:sldChg chg="modNotes">
        <pc:chgData name="Jorunn Bergo Aarvik" userId="S::jaarvik@nlm.no::65fe6f9b-e160-4956-ba75-5945fd282e92" providerId="AD" clId="Web-{C631C49B-6C70-66A8-36DF-C165A1F25E3D}" dt="2021-04-22T12:57:14.887" v="1124"/>
        <pc:sldMkLst>
          <pc:docMk/>
          <pc:sldMk cId="0" sldId="272"/>
        </pc:sldMkLst>
      </pc:sldChg>
      <pc:sldChg chg="modNotes">
        <pc:chgData name="Jorunn Bergo Aarvik" userId="S::jaarvik@nlm.no::65fe6f9b-e160-4956-ba75-5945fd282e92" providerId="AD" clId="Web-{C631C49B-6C70-66A8-36DF-C165A1F25E3D}" dt="2021-04-22T13:06:48.138" v="1448"/>
        <pc:sldMkLst>
          <pc:docMk/>
          <pc:sldMk cId="0" sldId="273"/>
        </pc:sldMkLst>
      </pc:sldChg>
      <pc:sldChg chg="modNotes">
        <pc:chgData name="Jorunn Bergo Aarvik" userId="S::jaarvik@nlm.no::65fe6f9b-e160-4956-ba75-5945fd282e92" providerId="AD" clId="Web-{C631C49B-6C70-66A8-36DF-C165A1F25E3D}" dt="2021-04-22T13:11:18.396" v="1611"/>
        <pc:sldMkLst>
          <pc:docMk/>
          <pc:sldMk cId="0" sldId="274"/>
        </pc:sldMkLst>
      </pc:sldChg>
      <pc:sldChg chg="del">
        <pc:chgData name="Jorunn Bergo Aarvik" userId="S::jaarvik@nlm.no::65fe6f9b-e160-4956-ba75-5945fd282e92" providerId="AD" clId="Web-{C631C49B-6C70-66A8-36DF-C165A1F25E3D}" dt="2021-04-22T13:12:37.742" v="1612"/>
        <pc:sldMkLst>
          <pc:docMk/>
          <pc:sldMk cId="0" sldId="275"/>
        </pc:sldMkLst>
      </pc:sldChg>
      <pc:sldChg chg="del">
        <pc:chgData name="Jorunn Bergo Aarvik" userId="S::jaarvik@nlm.no::65fe6f9b-e160-4956-ba75-5945fd282e92" providerId="AD" clId="Web-{C631C49B-6C70-66A8-36DF-C165A1F25E3D}" dt="2021-04-22T13:12:39.101" v="1613"/>
        <pc:sldMkLst>
          <pc:docMk/>
          <pc:sldMk cId="0" sldId="276"/>
        </pc:sldMkLst>
      </pc:sldChg>
      <pc:sldChg chg="del">
        <pc:chgData name="Jorunn Bergo Aarvik" userId="S::jaarvik@nlm.no::65fe6f9b-e160-4956-ba75-5945fd282e92" providerId="AD" clId="Web-{C631C49B-6C70-66A8-36DF-C165A1F25E3D}" dt="2021-04-22T13:12:39.836" v="1614"/>
        <pc:sldMkLst>
          <pc:docMk/>
          <pc:sldMk cId="0" sldId="277"/>
        </pc:sldMkLst>
      </pc:sldChg>
      <pc:sldChg chg="del">
        <pc:chgData name="Jorunn Bergo Aarvik" userId="S::jaarvik@nlm.no::65fe6f9b-e160-4956-ba75-5945fd282e92" providerId="AD" clId="Web-{C631C49B-6C70-66A8-36DF-C165A1F25E3D}" dt="2021-04-22T13:12:40.727" v="1615"/>
        <pc:sldMkLst>
          <pc:docMk/>
          <pc:sldMk cId="0" sldId="278"/>
        </pc:sldMkLst>
      </pc:sldChg>
      <pc:sldChg chg="modNotes">
        <pc:chgData name="Jorunn Bergo Aarvik" userId="S::jaarvik@nlm.no::65fe6f9b-e160-4956-ba75-5945fd282e92" providerId="AD" clId="Web-{C631C49B-6C70-66A8-36DF-C165A1F25E3D}" dt="2021-04-22T13:21:29.820" v="1901"/>
        <pc:sldMkLst>
          <pc:docMk/>
          <pc:sldMk cId="0" sldId="279"/>
        </pc:sldMkLst>
      </pc:sldChg>
      <pc:sldChg chg="del">
        <pc:chgData name="Jorunn Bergo Aarvik" userId="S::jaarvik@nlm.no::65fe6f9b-e160-4956-ba75-5945fd282e92" providerId="AD" clId="Web-{C631C49B-6C70-66A8-36DF-C165A1F25E3D}" dt="2021-04-22T13:22:43.088" v="1902"/>
        <pc:sldMkLst>
          <pc:docMk/>
          <pc:sldMk cId="0" sldId="280"/>
        </pc:sldMkLst>
      </pc:sldChg>
      <pc:sldChg chg="del">
        <pc:chgData name="Jorunn Bergo Aarvik" userId="S::jaarvik@nlm.no::65fe6f9b-e160-4956-ba75-5945fd282e92" providerId="AD" clId="Web-{C631C49B-6C70-66A8-36DF-C165A1F25E3D}" dt="2021-04-22T13:12:51.071" v="1616"/>
        <pc:sldMkLst>
          <pc:docMk/>
          <pc:sldMk cId="0" sldId="281"/>
        </pc:sldMkLst>
      </pc:sldChg>
      <pc:sldChg chg="del">
        <pc:chgData name="Jorunn Bergo Aarvik" userId="S::jaarvik@nlm.no::65fe6f9b-e160-4956-ba75-5945fd282e92" providerId="AD" clId="Web-{C631C49B-6C70-66A8-36DF-C165A1F25E3D}" dt="2021-04-22T13:12:52.446" v="1617"/>
        <pc:sldMkLst>
          <pc:docMk/>
          <pc:sldMk cId="0" sldId="282"/>
        </pc:sldMkLst>
      </pc:sldChg>
      <pc:sldChg chg="del">
        <pc:chgData name="Jorunn Bergo Aarvik" userId="S::jaarvik@nlm.no::65fe6f9b-e160-4956-ba75-5945fd282e92" providerId="AD" clId="Web-{C631C49B-6C70-66A8-36DF-C165A1F25E3D}" dt="2021-04-22T13:12:53.555" v="1618"/>
        <pc:sldMkLst>
          <pc:docMk/>
          <pc:sldMk cId="0" sldId="283"/>
        </pc:sldMkLst>
      </pc:sldChg>
      <pc:sldChg chg="modNotes">
        <pc:chgData name="Jorunn Bergo Aarvik" userId="S::jaarvik@nlm.no::65fe6f9b-e160-4956-ba75-5945fd282e92" providerId="AD" clId="Web-{C631C49B-6C70-66A8-36DF-C165A1F25E3D}" dt="2021-04-22T13:37:47.818" v="2186"/>
        <pc:sldMkLst>
          <pc:docMk/>
          <pc:sldMk cId="0" sldId="284"/>
        </pc:sldMkLst>
      </pc:sldChg>
      <pc:sldChg chg="del">
        <pc:chgData name="Jorunn Bergo Aarvik" userId="S::jaarvik@nlm.no::65fe6f9b-e160-4956-ba75-5945fd282e92" providerId="AD" clId="Web-{C631C49B-6C70-66A8-36DF-C165A1F25E3D}" dt="2021-04-22T13:13:01.665" v="1619"/>
        <pc:sldMkLst>
          <pc:docMk/>
          <pc:sldMk cId="0" sldId="285"/>
        </pc:sldMkLst>
      </pc:sldChg>
      <pc:sldChg chg="del">
        <pc:chgData name="Jorunn Bergo Aarvik" userId="S::jaarvik@nlm.no::65fe6f9b-e160-4956-ba75-5945fd282e92" providerId="AD" clId="Web-{C631C49B-6C70-66A8-36DF-C165A1F25E3D}" dt="2021-04-22T13:28:29.114" v="2116"/>
        <pc:sldMkLst>
          <pc:docMk/>
          <pc:sldMk cId="0" sldId="286"/>
        </pc:sldMkLst>
      </pc:sldChg>
    </pc:docChg>
  </pc:docChgLst>
  <pc:docChgLst>
    <pc:chgData name="Jorunn Bergo Aarvik" userId="S::jaarvik@nlm.no::65fe6f9b-e160-4956-ba75-5945fd282e92" providerId="AD" clId="Web-{F0BFC09F-400B-2000-EB7D-6EFE3C51B2EF}"/>
    <pc:docChg chg="modSld">
      <pc:chgData name="Jorunn Bergo Aarvik" userId="S::jaarvik@nlm.no::65fe6f9b-e160-4956-ba75-5945fd282e92" providerId="AD" clId="Web-{F0BFC09F-400B-2000-EB7D-6EFE3C51B2EF}" dt="2021-04-22T13:43:48.568" v="1"/>
      <pc:docMkLst>
        <pc:docMk/>
      </pc:docMkLst>
      <pc:sldChg chg="modNotes">
        <pc:chgData name="Jorunn Bergo Aarvik" userId="S::jaarvik@nlm.no::65fe6f9b-e160-4956-ba75-5945fd282e92" providerId="AD" clId="Web-{F0BFC09F-400B-2000-EB7D-6EFE3C51B2EF}" dt="2021-04-22T13:43:48.568" v="1"/>
        <pc:sldMkLst>
          <pc:docMk/>
          <pc:sldMk cId="0" sldId="284"/>
        </pc:sldMkLst>
      </pc:sldChg>
    </pc:docChg>
  </pc:docChgLst>
  <pc:docChgLst>
    <pc:chgData name="Jorunn Bergo Aarvik" userId="S::jaarvik@nlm.no::65fe6f9b-e160-4956-ba75-5945fd282e92" providerId="AD" clId="Web-{04CC8BF7-71DE-5DBC-54FF-B53DDFFB88F5}"/>
    <pc:docChg chg="modSld">
      <pc:chgData name="Jorunn Bergo Aarvik" userId="S::jaarvik@nlm.no::65fe6f9b-e160-4956-ba75-5945fd282e92" providerId="AD" clId="Web-{04CC8BF7-71DE-5DBC-54FF-B53DDFFB88F5}" dt="2021-04-22T19:06:33.811" v="113"/>
      <pc:docMkLst>
        <pc:docMk/>
      </pc:docMkLst>
      <pc:sldChg chg="modNotes">
        <pc:chgData name="Jorunn Bergo Aarvik" userId="S::jaarvik@nlm.no::65fe6f9b-e160-4956-ba75-5945fd282e92" providerId="AD" clId="Web-{04CC8BF7-71DE-5DBC-54FF-B53DDFFB88F5}" dt="2021-04-22T19:06:33.811" v="113"/>
        <pc:sldMkLst>
          <pc:docMk/>
          <pc:sldMk cId="0" sldId="264"/>
        </pc:sldMkLst>
      </pc:sldChg>
    </pc:docChg>
  </pc:docChgLst>
  <pc:docChgLst>
    <pc:chgData name="Jorunn Bergo Aarvik" userId="S::jaarvik@nlm.no::65fe6f9b-e160-4956-ba75-5945fd282e92" providerId="AD" clId="Web-{980BEDA7-44A4-7359-F815-83A6FA5A2C7D}"/>
    <pc:docChg chg="modSld sldOrd">
      <pc:chgData name="Jorunn Bergo Aarvik" userId="S::jaarvik@nlm.no::65fe6f9b-e160-4956-ba75-5945fd282e92" providerId="AD" clId="Web-{980BEDA7-44A4-7359-F815-83A6FA5A2C7D}" dt="2021-04-28T12:21:24.560" v="562"/>
      <pc:docMkLst>
        <pc:docMk/>
      </pc:docMkLst>
      <pc:sldChg chg="modNotes">
        <pc:chgData name="Jorunn Bergo Aarvik" userId="S::jaarvik@nlm.no::65fe6f9b-e160-4956-ba75-5945fd282e92" providerId="AD" clId="Web-{980BEDA7-44A4-7359-F815-83A6FA5A2C7D}" dt="2021-04-28T11:55:09.794" v="510"/>
        <pc:sldMkLst>
          <pc:docMk/>
          <pc:sldMk cId="0" sldId="257"/>
        </pc:sldMkLst>
      </pc:sldChg>
      <pc:sldChg chg="modNotes">
        <pc:chgData name="Jorunn Bergo Aarvik" userId="S::jaarvik@nlm.no::65fe6f9b-e160-4956-ba75-5945fd282e92" providerId="AD" clId="Web-{980BEDA7-44A4-7359-F815-83A6FA5A2C7D}" dt="2021-04-28T12:18:57.025" v="557"/>
        <pc:sldMkLst>
          <pc:docMk/>
          <pc:sldMk cId="0" sldId="259"/>
        </pc:sldMkLst>
      </pc:sldChg>
      <pc:sldChg chg="modNotes">
        <pc:chgData name="Jorunn Bergo Aarvik" userId="S::jaarvik@nlm.no::65fe6f9b-e160-4956-ba75-5945fd282e92" providerId="AD" clId="Web-{980BEDA7-44A4-7359-F815-83A6FA5A2C7D}" dt="2021-04-28T11:56:54.297" v="550"/>
        <pc:sldMkLst>
          <pc:docMk/>
          <pc:sldMk cId="0" sldId="260"/>
        </pc:sldMkLst>
      </pc:sldChg>
      <pc:sldChg chg="ord">
        <pc:chgData name="Jorunn Bergo Aarvik" userId="S::jaarvik@nlm.no::65fe6f9b-e160-4956-ba75-5945fd282e92" providerId="AD" clId="Web-{980BEDA7-44A4-7359-F815-83A6FA5A2C7D}" dt="2021-04-28T11:57:30.751" v="552"/>
        <pc:sldMkLst>
          <pc:docMk/>
          <pc:sldMk cId="0" sldId="261"/>
        </pc:sldMkLst>
      </pc:sldChg>
      <pc:sldChg chg="modNotes">
        <pc:chgData name="Jorunn Bergo Aarvik" userId="S::jaarvik@nlm.no::65fe6f9b-e160-4956-ba75-5945fd282e92" providerId="AD" clId="Web-{980BEDA7-44A4-7359-F815-83A6FA5A2C7D}" dt="2021-04-28T12:20:40.637" v="559"/>
        <pc:sldMkLst>
          <pc:docMk/>
          <pc:sldMk cId="0" sldId="264"/>
        </pc:sldMkLst>
      </pc:sldChg>
      <pc:sldChg chg="modNotes">
        <pc:chgData name="Jorunn Bergo Aarvik" userId="S::jaarvik@nlm.no::65fe6f9b-e160-4956-ba75-5945fd282e92" providerId="AD" clId="Web-{980BEDA7-44A4-7359-F815-83A6FA5A2C7D}" dt="2021-04-28T12:21:24.560" v="562"/>
        <pc:sldMkLst>
          <pc:docMk/>
          <pc:sldMk cId="0" sldId="267"/>
        </pc:sldMkLst>
      </pc:sldChg>
      <pc:sldChg chg="modNotes">
        <pc:chgData name="Jorunn Bergo Aarvik" userId="S::jaarvik@nlm.no::65fe6f9b-e160-4956-ba75-5945fd282e92" providerId="AD" clId="Web-{980BEDA7-44A4-7359-F815-83A6FA5A2C7D}" dt="2021-04-28T11:49:47.614" v="234"/>
        <pc:sldMkLst>
          <pc:docMk/>
          <pc:sldMk cId="0" sldId="284"/>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ssholder for top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b-NO"/>
          </a:p>
        </p:txBody>
      </p:sp>
      <p:sp>
        <p:nvSpPr>
          <p:cNvPr id="3" name="Plassholder for dato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70A2A39-9EBD-4FC7-8349-AFDF1E389303}" type="datetimeFigureOut">
              <a:rPr lang="nb-NO"/>
              <a:t>28.04.2021</a:t>
            </a:fld>
            <a:endParaRPr lang="nb-NO"/>
          </a:p>
        </p:txBody>
      </p:sp>
      <p:sp>
        <p:nvSpPr>
          <p:cNvPr id="4" name="Plassholder for lysbilde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nb-NO"/>
          </a:p>
        </p:txBody>
      </p:sp>
      <p:sp>
        <p:nvSpPr>
          <p:cNvPr id="5" name="Plassholder for nota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6" name="Plassholder for bunn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b-NO"/>
          </a:p>
        </p:txBody>
      </p:sp>
      <p:sp>
        <p:nvSpPr>
          <p:cNvPr id="7" name="Plassholder for lysbilde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4FB9406-46B6-4A25-BC74-1B37F491CC76}" type="slidenum">
              <a:rPr lang="nb-NO"/>
              <a:t>‹#›</a:t>
            </a:fld>
            <a:endParaRPr lang="nb-NO"/>
          </a:p>
        </p:txBody>
      </p:sp>
    </p:spTree>
    <p:extLst>
      <p:ext uri="{BB962C8B-B14F-4D97-AF65-F5344CB8AC3E}">
        <p14:creationId xmlns:p14="http://schemas.microsoft.com/office/powerpoint/2010/main" val="39816481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r>
              <a:rPr lang="en-US" dirty="0" err="1">
                <a:cs typeface="Calibri"/>
              </a:rPr>
              <a:t>Guds</a:t>
            </a:r>
            <a:r>
              <a:rPr lang="en-US" dirty="0">
                <a:cs typeface="Calibri"/>
              </a:rPr>
              <a:t> lover </a:t>
            </a:r>
            <a:r>
              <a:rPr lang="en-US" dirty="0" err="1">
                <a:cs typeface="Calibri"/>
              </a:rPr>
              <a:t>ble</a:t>
            </a:r>
            <a:r>
              <a:rPr lang="en-US" dirty="0">
                <a:cs typeface="Calibri"/>
              </a:rPr>
              <a:t> </a:t>
            </a:r>
            <a:r>
              <a:rPr lang="en-US" dirty="0" err="1">
                <a:cs typeface="Calibri"/>
              </a:rPr>
              <a:t>skrevet</a:t>
            </a:r>
            <a:r>
              <a:rPr lang="en-US" dirty="0">
                <a:cs typeface="Calibri"/>
              </a:rPr>
              <a:t> </a:t>
            </a:r>
            <a:r>
              <a:rPr lang="en-US" dirty="0" err="1">
                <a:cs typeface="Calibri"/>
              </a:rPr>
              <a:t>ned</a:t>
            </a:r>
            <a:r>
              <a:rPr lang="en-US" dirty="0">
                <a:cs typeface="Calibri"/>
              </a:rPr>
              <a:t> </a:t>
            </a:r>
            <a:r>
              <a:rPr lang="en-US" dirty="0" err="1">
                <a:cs typeface="Calibri"/>
              </a:rPr>
              <a:t>på</a:t>
            </a:r>
            <a:r>
              <a:rPr lang="en-US" dirty="0">
                <a:cs typeface="Calibri"/>
              </a:rPr>
              <a:t> store </a:t>
            </a:r>
            <a:r>
              <a:rPr lang="en-US" dirty="0" err="1">
                <a:cs typeface="Calibri"/>
              </a:rPr>
              <a:t>bokruller</a:t>
            </a:r>
            <a:r>
              <a:rPr lang="en-US" dirty="0">
                <a:cs typeface="Calibri"/>
              </a:rPr>
              <a:t> </a:t>
            </a:r>
            <a:r>
              <a:rPr lang="en-US" dirty="0" err="1">
                <a:cs typeface="Calibri"/>
              </a:rPr>
              <a:t>slik</a:t>
            </a:r>
            <a:r>
              <a:rPr lang="en-US" dirty="0">
                <a:cs typeface="Calibri"/>
              </a:rPr>
              <a:t> at folk </a:t>
            </a:r>
            <a:r>
              <a:rPr lang="en-US" dirty="0" err="1">
                <a:cs typeface="Calibri"/>
              </a:rPr>
              <a:t>kunne</a:t>
            </a:r>
            <a:r>
              <a:rPr lang="en-US" dirty="0">
                <a:cs typeface="Calibri"/>
              </a:rPr>
              <a:t> lese dem </a:t>
            </a:r>
            <a:r>
              <a:rPr lang="en-US" dirty="0" err="1">
                <a:cs typeface="Calibri"/>
              </a:rPr>
              <a:t>og</a:t>
            </a:r>
            <a:r>
              <a:rPr lang="en-US" dirty="0">
                <a:cs typeface="Calibri"/>
              </a:rPr>
              <a:t> </a:t>
            </a:r>
            <a:r>
              <a:rPr lang="en-US" dirty="0" err="1">
                <a:cs typeface="Calibri"/>
              </a:rPr>
              <a:t>vite</a:t>
            </a:r>
            <a:r>
              <a:rPr lang="en-US" dirty="0">
                <a:cs typeface="Calibri"/>
              </a:rPr>
              <a:t> </a:t>
            </a:r>
            <a:r>
              <a:rPr lang="en-US" dirty="0" err="1">
                <a:cs typeface="Calibri"/>
              </a:rPr>
              <a:t>hva</a:t>
            </a:r>
            <a:r>
              <a:rPr lang="en-US" dirty="0">
                <a:cs typeface="Calibri"/>
              </a:rPr>
              <a:t> </a:t>
            </a:r>
            <a:r>
              <a:rPr lang="en-US" dirty="0" err="1">
                <a:cs typeface="Calibri"/>
              </a:rPr>
              <a:t>som</a:t>
            </a:r>
            <a:r>
              <a:rPr lang="en-US" dirty="0">
                <a:cs typeface="Calibri"/>
              </a:rPr>
              <a:t> var </a:t>
            </a:r>
            <a:r>
              <a:rPr lang="en-US" dirty="0" err="1">
                <a:cs typeface="Calibri"/>
              </a:rPr>
              <a:t>Guds</a:t>
            </a:r>
            <a:r>
              <a:rPr lang="en-US" dirty="0">
                <a:cs typeface="Calibri"/>
              </a:rPr>
              <a:t> </a:t>
            </a:r>
            <a:r>
              <a:rPr lang="en-US" dirty="0" err="1">
                <a:cs typeface="Calibri"/>
              </a:rPr>
              <a:t>vilje</a:t>
            </a:r>
            <a:r>
              <a:rPr lang="en-US" dirty="0">
                <a:cs typeface="Calibri"/>
              </a:rPr>
              <a:t>. I </a:t>
            </a:r>
            <a:r>
              <a:rPr lang="en-US" dirty="0" err="1">
                <a:cs typeface="Calibri"/>
              </a:rPr>
              <a:t>disse</a:t>
            </a:r>
            <a:r>
              <a:rPr lang="en-US" dirty="0">
                <a:cs typeface="Calibri"/>
              </a:rPr>
              <a:t> </a:t>
            </a:r>
            <a:r>
              <a:rPr lang="en-US" dirty="0" err="1">
                <a:cs typeface="Calibri"/>
              </a:rPr>
              <a:t>bokrullene</a:t>
            </a:r>
            <a:r>
              <a:rPr lang="en-US" dirty="0">
                <a:cs typeface="Calibri"/>
              </a:rPr>
              <a:t> </a:t>
            </a:r>
            <a:r>
              <a:rPr lang="en-US" dirty="0" err="1">
                <a:cs typeface="Calibri"/>
              </a:rPr>
              <a:t>fant</a:t>
            </a:r>
            <a:r>
              <a:rPr lang="en-US" dirty="0">
                <a:cs typeface="Calibri"/>
              </a:rPr>
              <a:t> folk </a:t>
            </a:r>
            <a:r>
              <a:rPr lang="en-US" dirty="0" err="1">
                <a:cs typeface="Calibri"/>
              </a:rPr>
              <a:t>blant</a:t>
            </a:r>
            <a:r>
              <a:rPr lang="en-US" dirty="0">
                <a:cs typeface="Calibri"/>
              </a:rPr>
              <a:t> </a:t>
            </a:r>
            <a:r>
              <a:rPr lang="en-US" dirty="0" err="1">
                <a:cs typeface="Calibri"/>
              </a:rPr>
              <a:t>annet</a:t>
            </a:r>
            <a:r>
              <a:rPr lang="en-US" dirty="0">
                <a:cs typeface="Calibri"/>
              </a:rPr>
              <a:t> de </a:t>
            </a:r>
            <a:r>
              <a:rPr lang="en-US" dirty="0" err="1">
                <a:cs typeface="Calibri"/>
              </a:rPr>
              <a:t>ti</a:t>
            </a:r>
            <a:r>
              <a:rPr lang="en-US" dirty="0">
                <a:cs typeface="Calibri"/>
              </a:rPr>
              <a:t> bud </a:t>
            </a:r>
            <a:r>
              <a:rPr lang="en-US" dirty="0" err="1">
                <a:cs typeface="Calibri"/>
              </a:rPr>
              <a:t>som</a:t>
            </a:r>
            <a:r>
              <a:rPr lang="en-US" dirty="0">
                <a:cs typeface="Calibri"/>
              </a:rPr>
              <a:t> Gud </a:t>
            </a:r>
            <a:r>
              <a:rPr lang="en-US" dirty="0" err="1">
                <a:cs typeface="Calibri"/>
              </a:rPr>
              <a:t>hadde</a:t>
            </a:r>
            <a:r>
              <a:rPr lang="en-US" dirty="0">
                <a:cs typeface="Calibri"/>
              </a:rPr>
              <a:t> </a:t>
            </a:r>
            <a:r>
              <a:rPr lang="en-US" dirty="0" err="1">
                <a:cs typeface="Calibri"/>
              </a:rPr>
              <a:t>gitt</a:t>
            </a:r>
            <a:r>
              <a:rPr lang="en-US" dirty="0">
                <a:cs typeface="Calibri"/>
              </a:rPr>
              <a:t> Moses </a:t>
            </a:r>
            <a:r>
              <a:rPr lang="en-US" dirty="0" err="1">
                <a:cs typeface="Calibri"/>
              </a:rPr>
              <a:t>på</a:t>
            </a:r>
            <a:r>
              <a:rPr lang="en-US" dirty="0">
                <a:cs typeface="Calibri"/>
              </a:rPr>
              <a:t> </a:t>
            </a:r>
            <a:r>
              <a:rPr lang="en-US" dirty="0" err="1">
                <a:cs typeface="Calibri"/>
              </a:rPr>
              <a:t>Sinaifjellet</a:t>
            </a:r>
            <a:r>
              <a:rPr lang="en-US" dirty="0">
                <a:cs typeface="Calibri"/>
              </a:rPr>
              <a:t>. </a:t>
            </a:r>
            <a:r>
              <a:rPr lang="en-US" dirty="0" err="1"/>
              <a:t>Guds</a:t>
            </a:r>
            <a:r>
              <a:rPr lang="en-US" dirty="0"/>
              <a:t> </a:t>
            </a:r>
            <a:r>
              <a:rPr lang="en-US" dirty="0" err="1"/>
              <a:t>lov</a:t>
            </a:r>
            <a:r>
              <a:rPr lang="en-US" dirty="0"/>
              <a:t> var en god </a:t>
            </a:r>
            <a:r>
              <a:rPr lang="en-US" dirty="0" err="1"/>
              <a:t>lov</a:t>
            </a:r>
            <a:r>
              <a:rPr lang="en-US" dirty="0"/>
              <a:t>, </a:t>
            </a:r>
            <a:r>
              <a:rPr lang="en-US" dirty="0" err="1"/>
              <a:t>gitt</a:t>
            </a:r>
            <a:r>
              <a:rPr lang="en-US" dirty="0"/>
              <a:t> </a:t>
            </a:r>
            <a:r>
              <a:rPr lang="en-US" dirty="0" err="1"/>
              <a:t>til</a:t>
            </a:r>
            <a:r>
              <a:rPr lang="en-US" dirty="0"/>
              <a:t> </a:t>
            </a:r>
            <a:r>
              <a:rPr lang="en-US" dirty="0" err="1"/>
              <a:t>menneskene</a:t>
            </a:r>
            <a:r>
              <a:rPr lang="en-US" dirty="0"/>
              <a:t> for at de </a:t>
            </a:r>
            <a:r>
              <a:rPr lang="en-US" dirty="0" err="1"/>
              <a:t>skulle</a:t>
            </a:r>
            <a:r>
              <a:rPr lang="en-US" dirty="0"/>
              <a:t> </a:t>
            </a:r>
            <a:r>
              <a:rPr lang="en-US" dirty="0" err="1"/>
              <a:t>leve</a:t>
            </a:r>
            <a:r>
              <a:rPr lang="en-US" dirty="0"/>
              <a:t> </a:t>
            </a:r>
            <a:r>
              <a:rPr lang="en-US" dirty="0" err="1"/>
              <a:t>gode</a:t>
            </a:r>
            <a:r>
              <a:rPr lang="en-US" dirty="0"/>
              <a:t> liv. </a:t>
            </a:r>
            <a:endParaRPr lang="en-US" dirty="0">
              <a:cs typeface="Calibri"/>
            </a:endParaRPr>
          </a:p>
        </p:txBody>
      </p:sp>
      <p:sp>
        <p:nvSpPr>
          <p:cNvPr id="4" name="Plassholder for lysbildenummer 3"/>
          <p:cNvSpPr>
            <a:spLocks noGrp="1"/>
          </p:cNvSpPr>
          <p:nvPr>
            <p:ph type="sldNum" sz="quarter" idx="5"/>
          </p:nvPr>
        </p:nvSpPr>
        <p:spPr/>
        <p:txBody>
          <a:bodyPr/>
          <a:lstStyle/>
          <a:p>
            <a:fld id="{54FB9406-46B6-4A25-BC74-1B37F491CC76}" type="slidenum">
              <a:rPr lang="nb-NO"/>
              <a:t>2</a:t>
            </a:fld>
            <a:endParaRPr lang="nb-NO"/>
          </a:p>
        </p:txBody>
      </p:sp>
    </p:spTree>
    <p:extLst>
      <p:ext uri="{BB962C8B-B14F-4D97-AF65-F5344CB8AC3E}">
        <p14:creationId xmlns:p14="http://schemas.microsoft.com/office/powerpoint/2010/main" val="113566330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r>
              <a:rPr lang="en-US" dirty="0">
                <a:cs typeface="Calibri"/>
              </a:rPr>
              <a:t>Da </a:t>
            </a:r>
            <a:r>
              <a:rPr lang="en-US" dirty="0" err="1">
                <a:cs typeface="Calibri"/>
              </a:rPr>
              <a:t>Josjia</a:t>
            </a:r>
            <a:r>
              <a:rPr lang="en-US" dirty="0">
                <a:cs typeface="Calibri"/>
              </a:rPr>
              <a:t> var </a:t>
            </a:r>
            <a:r>
              <a:rPr lang="en-US" dirty="0" err="1">
                <a:cs typeface="Calibri"/>
              </a:rPr>
              <a:t>blitt</a:t>
            </a:r>
            <a:r>
              <a:rPr lang="en-US" dirty="0">
                <a:cs typeface="Calibri"/>
              </a:rPr>
              <a:t> 20 </a:t>
            </a:r>
            <a:r>
              <a:rPr lang="en-US" dirty="0" err="1">
                <a:cs typeface="Calibri"/>
              </a:rPr>
              <a:t>år</a:t>
            </a:r>
            <a:r>
              <a:rPr lang="en-US" dirty="0">
                <a:cs typeface="Calibri"/>
              </a:rPr>
              <a:t>, </a:t>
            </a:r>
            <a:r>
              <a:rPr lang="en-US" dirty="0" err="1">
                <a:cs typeface="Calibri"/>
              </a:rPr>
              <a:t>befalte</a:t>
            </a:r>
            <a:r>
              <a:rPr lang="en-US" dirty="0">
                <a:cs typeface="Calibri"/>
              </a:rPr>
              <a:t> </a:t>
            </a:r>
            <a:r>
              <a:rPr lang="en-US" dirty="0" err="1">
                <a:cs typeface="Calibri"/>
              </a:rPr>
              <a:t>han</a:t>
            </a:r>
            <a:r>
              <a:rPr lang="en-US" dirty="0">
                <a:cs typeface="Calibri"/>
              </a:rPr>
              <a:t> at alle de </a:t>
            </a:r>
            <a:r>
              <a:rPr lang="en-US" dirty="0" err="1">
                <a:cs typeface="Calibri"/>
              </a:rPr>
              <a:t>falske</a:t>
            </a:r>
            <a:r>
              <a:rPr lang="en-US" dirty="0">
                <a:cs typeface="Calibri"/>
              </a:rPr>
              <a:t> </a:t>
            </a:r>
            <a:r>
              <a:rPr lang="en-US" dirty="0" err="1">
                <a:cs typeface="Calibri"/>
              </a:rPr>
              <a:t>gudebildene</a:t>
            </a:r>
            <a:r>
              <a:rPr lang="en-US" dirty="0">
                <a:cs typeface="Calibri"/>
              </a:rPr>
              <a:t> </a:t>
            </a:r>
            <a:r>
              <a:rPr lang="en-US" dirty="0" err="1">
                <a:cs typeface="Calibri"/>
              </a:rPr>
              <a:t>skulle</a:t>
            </a:r>
            <a:r>
              <a:rPr lang="en-US" dirty="0">
                <a:cs typeface="Calibri"/>
              </a:rPr>
              <a:t> rive </a:t>
            </a:r>
            <a:r>
              <a:rPr lang="en-US" dirty="0" err="1">
                <a:cs typeface="Calibri"/>
              </a:rPr>
              <a:t>og</a:t>
            </a:r>
            <a:r>
              <a:rPr lang="en-US" dirty="0">
                <a:cs typeface="Calibri"/>
              </a:rPr>
              <a:t> </a:t>
            </a:r>
            <a:r>
              <a:rPr lang="en-US" dirty="0" err="1">
                <a:cs typeface="Calibri"/>
              </a:rPr>
              <a:t>brennes</a:t>
            </a:r>
            <a:r>
              <a:rPr lang="en-US" dirty="0">
                <a:cs typeface="Calibri"/>
              </a:rPr>
              <a:t>. </a:t>
            </a:r>
          </a:p>
        </p:txBody>
      </p:sp>
      <p:sp>
        <p:nvSpPr>
          <p:cNvPr id="4" name="Plassholder for lysbildenummer 3"/>
          <p:cNvSpPr>
            <a:spLocks noGrp="1"/>
          </p:cNvSpPr>
          <p:nvPr>
            <p:ph type="sldNum" sz="quarter" idx="5"/>
          </p:nvPr>
        </p:nvSpPr>
        <p:spPr/>
        <p:txBody>
          <a:bodyPr/>
          <a:lstStyle/>
          <a:p>
            <a:fld id="{54FB9406-46B6-4A25-BC74-1B37F491CC76}" type="slidenum">
              <a:rPr lang="nb-NO"/>
              <a:t>11</a:t>
            </a:fld>
            <a:endParaRPr lang="nb-NO"/>
          </a:p>
        </p:txBody>
      </p:sp>
    </p:spTree>
    <p:extLst>
      <p:ext uri="{BB962C8B-B14F-4D97-AF65-F5344CB8AC3E}">
        <p14:creationId xmlns:p14="http://schemas.microsoft.com/office/powerpoint/2010/main" val="29599998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r>
              <a:rPr lang="en-US" dirty="0">
                <a:cs typeface="Calibri"/>
              </a:rPr>
              <a:t>Det </a:t>
            </a:r>
            <a:r>
              <a:rPr lang="en-US" err="1">
                <a:cs typeface="Calibri"/>
              </a:rPr>
              <a:t>fantastiske</a:t>
            </a:r>
            <a:r>
              <a:rPr lang="en-US" dirty="0">
                <a:cs typeface="Calibri"/>
              </a:rPr>
              <a:t> </a:t>
            </a:r>
            <a:r>
              <a:rPr lang="en-US" err="1">
                <a:cs typeface="Calibri"/>
              </a:rPr>
              <a:t>tempelet</a:t>
            </a:r>
            <a:r>
              <a:rPr lang="en-US" dirty="0">
                <a:cs typeface="Calibri"/>
              </a:rPr>
              <a:t> </a:t>
            </a:r>
            <a:r>
              <a:rPr lang="en-US" err="1">
                <a:cs typeface="Calibri"/>
              </a:rPr>
              <a:t>som</a:t>
            </a:r>
            <a:r>
              <a:rPr lang="en-US" dirty="0">
                <a:cs typeface="Calibri"/>
              </a:rPr>
              <a:t> Kong Salomo </a:t>
            </a:r>
            <a:r>
              <a:rPr lang="en-US" err="1">
                <a:cs typeface="Calibri"/>
              </a:rPr>
              <a:t>hadde</a:t>
            </a:r>
            <a:r>
              <a:rPr lang="en-US" dirty="0">
                <a:cs typeface="Calibri"/>
              </a:rPr>
              <a:t> </a:t>
            </a:r>
            <a:r>
              <a:rPr lang="en-US" err="1">
                <a:cs typeface="Calibri"/>
              </a:rPr>
              <a:t>bygget</a:t>
            </a:r>
            <a:r>
              <a:rPr lang="en-US" dirty="0">
                <a:cs typeface="Calibri"/>
              </a:rPr>
              <a:t> 300 </a:t>
            </a:r>
            <a:r>
              <a:rPr lang="en-US" err="1">
                <a:cs typeface="Calibri"/>
              </a:rPr>
              <a:t>år</a:t>
            </a:r>
            <a:r>
              <a:rPr lang="en-US" dirty="0">
                <a:cs typeface="Calibri"/>
              </a:rPr>
              <a:t> </a:t>
            </a:r>
            <a:r>
              <a:rPr lang="en-US" err="1">
                <a:cs typeface="Calibri"/>
              </a:rPr>
              <a:t>tidligere</a:t>
            </a:r>
            <a:r>
              <a:rPr lang="en-US" dirty="0">
                <a:cs typeface="Calibri"/>
              </a:rPr>
              <a:t>, </a:t>
            </a:r>
            <a:r>
              <a:rPr lang="en-US" err="1">
                <a:cs typeface="Calibri"/>
              </a:rPr>
              <a:t>hadde</a:t>
            </a:r>
            <a:r>
              <a:rPr lang="en-US" dirty="0">
                <a:cs typeface="Calibri"/>
              </a:rPr>
              <a:t> </a:t>
            </a:r>
            <a:r>
              <a:rPr lang="en-US" err="1">
                <a:cs typeface="Calibri"/>
              </a:rPr>
              <a:t>forfalt</a:t>
            </a:r>
            <a:r>
              <a:rPr lang="en-US" dirty="0">
                <a:cs typeface="Calibri"/>
              </a:rPr>
              <a:t> </a:t>
            </a:r>
            <a:r>
              <a:rPr lang="en-US" err="1">
                <a:cs typeface="Calibri"/>
              </a:rPr>
              <a:t>og</a:t>
            </a:r>
            <a:r>
              <a:rPr lang="en-US" dirty="0">
                <a:cs typeface="Calibri"/>
              </a:rPr>
              <a:t> var I </a:t>
            </a:r>
            <a:r>
              <a:rPr lang="en-US" err="1">
                <a:cs typeface="Calibri"/>
              </a:rPr>
              <a:t>dårlig</a:t>
            </a:r>
            <a:r>
              <a:rPr lang="en-US" dirty="0">
                <a:cs typeface="Calibri"/>
              </a:rPr>
              <a:t> stand. Men </a:t>
            </a:r>
            <a:r>
              <a:rPr lang="en-US" err="1">
                <a:cs typeface="Calibri"/>
              </a:rPr>
              <a:t>nå</a:t>
            </a:r>
            <a:r>
              <a:rPr lang="en-US" dirty="0">
                <a:cs typeface="Calibri"/>
              </a:rPr>
              <a:t> </a:t>
            </a:r>
            <a:r>
              <a:rPr lang="en-US" err="1">
                <a:cs typeface="Calibri"/>
              </a:rPr>
              <a:t>ble</a:t>
            </a:r>
            <a:r>
              <a:rPr lang="en-US" dirty="0">
                <a:cs typeface="Calibri"/>
              </a:rPr>
              <a:t> det samlet inn </a:t>
            </a:r>
            <a:r>
              <a:rPr lang="en-US" err="1">
                <a:cs typeface="Calibri"/>
              </a:rPr>
              <a:t>penger</a:t>
            </a:r>
            <a:r>
              <a:rPr lang="en-US" dirty="0">
                <a:cs typeface="Calibri"/>
              </a:rPr>
              <a:t> </a:t>
            </a:r>
            <a:r>
              <a:rPr lang="en-US" err="1">
                <a:cs typeface="Calibri"/>
              </a:rPr>
              <a:t>til</a:t>
            </a:r>
            <a:r>
              <a:rPr lang="en-US" dirty="0">
                <a:cs typeface="Calibri"/>
              </a:rPr>
              <a:t> </a:t>
            </a:r>
            <a:r>
              <a:rPr lang="en-US" err="1">
                <a:cs typeface="Calibri"/>
              </a:rPr>
              <a:t>restaurering</a:t>
            </a:r>
            <a:r>
              <a:rPr lang="en-US" dirty="0">
                <a:cs typeface="Calibri"/>
              </a:rPr>
              <a:t>. </a:t>
            </a:r>
            <a:endParaRPr lang="nb-NO"/>
          </a:p>
        </p:txBody>
      </p:sp>
      <p:sp>
        <p:nvSpPr>
          <p:cNvPr id="4" name="Plassholder for lysbildenummer 3"/>
          <p:cNvSpPr>
            <a:spLocks noGrp="1"/>
          </p:cNvSpPr>
          <p:nvPr>
            <p:ph type="sldNum" sz="quarter" idx="5"/>
          </p:nvPr>
        </p:nvSpPr>
        <p:spPr/>
        <p:txBody>
          <a:bodyPr/>
          <a:lstStyle/>
          <a:p>
            <a:fld id="{54FB9406-46B6-4A25-BC74-1B37F491CC76}" type="slidenum">
              <a:rPr lang="nb-NO"/>
              <a:t>12</a:t>
            </a:fld>
            <a:endParaRPr lang="nb-NO"/>
          </a:p>
        </p:txBody>
      </p:sp>
    </p:spTree>
    <p:extLst>
      <p:ext uri="{BB962C8B-B14F-4D97-AF65-F5344CB8AC3E}">
        <p14:creationId xmlns:p14="http://schemas.microsoft.com/office/powerpoint/2010/main" val="7782792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r>
              <a:rPr lang="en-US" dirty="0" err="1"/>
              <a:t>Overpresten</a:t>
            </a:r>
            <a:r>
              <a:rPr lang="en-US" dirty="0"/>
              <a:t> </a:t>
            </a:r>
            <a:r>
              <a:rPr lang="en-US" dirty="0" err="1"/>
              <a:t>Hilkia</a:t>
            </a:r>
            <a:r>
              <a:rPr lang="en-US" dirty="0"/>
              <a:t> </a:t>
            </a:r>
            <a:r>
              <a:rPr lang="en-US" dirty="0" err="1"/>
              <a:t>fikk</a:t>
            </a:r>
            <a:r>
              <a:rPr lang="en-US" dirty="0"/>
              <a:t> </a:t>
            </a:r>
            <a:r>
              <a:rPr lang="en-US" dirty="0" err="1"/>
              <a:t>beskjed</a:t>
            </a:r>
            <a:r>
              <a:rPr lang="en-US" dirty="0"/>
              <a:t> om å </a:t>
            </a:r>
            <a:r>
              <a:rPr lang="en-US" dirty="0" err="1"/>
              <a:t>bruke</a:t>
            </a:r>
            <a:r>
              <a:rPr lang="en-US" dirty="0"/>
              <a:t> de </a:t>
            </a:r>
            <a:r>
              <a:rPr lang="en-US" dirty="0" err="1"/>
              <a:t>innsamlede</a:t>
            </a:r>
            <a:r>
              <a:rPr lang="en-US" dirty="0"/>
              <a:t> </a:t>
            </a:r>
            <a:r>
              <a:rPr lang="en-US" dirty="0" err="1"/>
              <a:t>pengene</a:t>
            </a:r>
            <a:r>
              <a:rPr lang="en-US" dirty="0"/>
              <a:t> </a:t>
            </a:r>
            <a:r>
              <a:rPr lang="en-US" dirty="0" err="1"/>
              <a:t>til</a:t>
            </a:r>
            <a:r>
              <a:rPr lang="en-US" dirty="0"/>
              <a:t> å </a:t>
            </a:r>
            <a:r>
              <a:rPr lang="en-US" dirty="0" err="1"/>
              <a:t>sette</a:t>
            </a:r>
            <a:r>
              <a:rPr lang="en-US" dirty="0"/>
              <a:t> </a:t>
            </a:r>
            <a:r>
              <a:rPr lang="en-US" dirty="0" err="1"/>
              <a:t>tempelet</a:t>
            </a:r>
            <a:r>
              <a:rPr lang="en-US" dirty="0"/>
              <a:t> I stand. </a:t>
            </a:r>
            <a:endParaRPr lang="nb-NO" dirty="0"/>
          </a:p>
        </p:txBody>
      </p:sp>
      <p:sp>
        <p:nvSpPr>
          <p:cNvPr id="4" name="Plassholder for lysbildenummer 3"/>
          <p:cNvSpPr>
            <a:spLocks noGrp="1"/>
          </p:cNvSpPr>
          <p:nvPr>
            <p:ph type="sldNum" sz="quarter" idx="5"/>
          </p:nvPr>
        </p:nvSpPr>
        <p:spPr/>
        <p:txBody>
          <a:bodyPr/>
          <a:lstStyle/>
          <a:p>
            <a:fld id="{54FB9406-46B6-4A25-BC74-1B37F491CC76}" type="slidenum">
              <a:rPr lang="nb-NO"/>
              <a:t>13</a:t>
            </a:fld>
            <a:endParaRPr lang="nb-NO"/>
          </a:p>
        </p:txBody>
      </p:sp>
    </p:spTree>
    <p:extLst>
      <p:ext uri="{BB962C8B-B14F-4D97-AF65-F5344CB8AC3E}">
        <p14:creationId xmlns:p14="http://schemas.microsoft.com/office/powerpoint/2010/main" val="33001575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r>
              <a:rPr lang="en-US" dirty="0">
                <a:cs typeface="Calibri"/>
              </a:rPr>
              <a:t>Mens de </a:t>
            </a:r>
            <a:r>
              <a:rPr lang="en-US" dirty="0" err="1">
                <a:cs typeface="Calibri"/>
              </a:rPr>
              <a:t>holdt</a:t>
            </a:r>
            <a:r>
              <a:rPr lang="en-US" dirty="0">
                <a:cs typeface="Calibri"/>
              </a:rPr>
              <a:t> </a:t>
            </a:r>
            <a:r>
              <a:rPr lang="en-US" dirty="0" err="1">
                <a:cs typeface="Calibri"/>
              </a:rPr>
              <a:t>på</a:t>
            </a:r>
            <a:r>
              <a:rPr lang="en-US" dirty="0">
                <a:cs typeface="Calibri"/>
              </a:rPr>
              <a:t> med å </a:t>
            </a:r>
            <a:r>
              <a:rPr lang="en-US" dirty="0" err="1">
                <a:cs typeface="Calibri"/>
              </a:rPr>
              <a:t>reparere</a:t>
            </a:r>
            <a:r>
              <a:rPr lang="en-US" dirty="0">
                <a:cs typeface="Calibri"/>
              </a:rPr>
              <a:t> </a:t>
            </a:r>
            <a:r>
              <a:rPr lang="en-US" dirty="0" err="1">
                <a:cs typeface="Calibri"/>
              </a:rPr>
              <a:t>tempelet</a:t>
            </a:r>
            <a:r>
              <a:rPr lang="en-US" dirty="0">
                <a:cs typeface="Calibri"/>
              </a:rPr>
              <a:t>, </a:t>
            </a:r>
            <a:r>
              <a:rPr lang="en-US" dirty="0" err="1">
                <a:cs typeface="Calibri"/>
              </a:rPr>
              <a:t>oppdaget</a:t>
            </a:r>
            <a:r>
              <a:rPr lang="en-US" dirty="0">
                <a:cs typeface="Calibri"/>
              </a:rPr>
              <a:t> </a:t>
            </a:r>
            <a:r>
              <a:rPr lang="en-US" dirty="0" err="1">
                <a:cs typeface="Calibri"/>
              </a:rPr>
              <a:t>presten</a:t>
            </a:r>
            <a:r>
              <a:rPr lang="en-US" dirty="0">
                <a:cs typeface="Calibri"/>
              </a:rPr>
              <a:t> </a:t>
            </a:r>
            <a:r>
              <a:rPr lang="en-US" dirty="0" err="1">
                <a:cs typeface="Calibri"/>
              </a:rPr>
              <a:t>Hilkia</a:t>
            </a:r>
            <a:r>
              <a:rPr lang="en-US" dirty="0">
                <a:cs typeface="Calibri"/>
              </a:rPr>
              <a:t> </a:t>
            </a:r>
            <a:r>
              <a:rPr lang="en-US" dirty="0" err="1">
                <a:cs typeface="Calibri"/>
              </a:rPr>
              <a:t>noe</a:t>
            </a:r>
            <a:r>
              <a:rPr lang="en-US" dirty="0">
                <a:cs typeface="Calibri"/>
              </a:rPr>
              <a:t> </a:t>
            </a:r>
            <a:r>
              <a:rPr lang="en-US" dirty="0" err="1">
                <a:cs typeface="Calibri"/>
              </a:rPr>
              <a:t>som</a:t>
            </a:r>
            <a:r>
              <a:rPr lang="en-US" dirty="0">
                <a:cs typeface="Calibri"/>
              </a:rPr>
              <a:t> </a:t>
            </a:r>
            <a:r>
              <a:rPr lang="en-US" dirty="0" err="1">
                <a:cs typeface="Calibri"/>
              </a:rPr>
              <a:t>hadde</a:t>
            </a:r>
            <a:r>
              <a:rPr lang="en-US" dirty="0">
                <a:cs typeface="Calibri"/>
              </a:rPr>
              <a:t> </a:t>
            </a:r>
            <a:r>
              <a:rPr lang="en-US" dirty="0" err="1">
                <a:cs typeface="Calibri"/>
              </a:rPr>
              <a:t>lagt</a:t>
            </a:r>
            <a:r>
              <a:rPr lang="en-US" dirty="0">
                <a:cs typeface="Calibri"/>
              </a:rPr>
              <a:t> </a:t>
            </a:r>
            <a:r>
              <a:rPr lang="en-US" dirty="0" err="1">
                <a:cs typeface="Calibri"/>
              </a:rPr>
              <a:t>skjult</a:t>
            </a:r>
            <a:r>
              <a:rPr lang="en-US" dirty="0">
                <a:cs typeface="Calibri"/>
              </a:rPr>
              <a:t> I </a:t>
            </a:r>
            <a:r>
              <a:rPr lang="en-US" dirty="0" err="1">
                <a:cs typeface="Calibri"/>
              </a:rPr>
              <a:t>tempelet</a:t>
            </a:r>
            <a:r>
              <a:rPr lang="en-US" dirty="0">
                <a:cs typeface="Calibri"/>
              </a:rPr>
              <a:t> I mange, mange </a:t>
            </a:r>
            <a:r>
              <a:rPr lang="en-US" dirty="0" err="1">
                <a:cs typeface="Calibri"/>
              </a:rPr>
              <a:t>år</a:t>
            </a:r>
            <a:r>
              <a:rPr lang="en-US" dirty="0">
                <a:cs typeface="Calibri"/>
              </a:rPr>
              <a:t>. Det var </a:t>
            </a:r>
            <a:r>
              <a:rPr lang="en-US" dirty="0" err="1">
                <a:cs typeface="Calibri"/>
              </a:rPr>
              <a:t>bokrullen</a:t>
            </a:r>
            <a:r>
              <a:rPr lang="en-US" dirty="0">
                <a:cs typeface="Calibri"/>
              </a:rPr>
              <a:t> med </a:t>
            </a:r>
            <a:r>
              <a:rPr lang="en-US" dirty="0" err="1">
                <a:cs typeface="Calibri"/>
              </a:rPr>
              <a:t>Guds</a:t>
            </a:r>
            <a:r>
              <a:rPr lang="en-US">
                <a:cs typeface="Calibri"/>
              </a:rPr>
              <a:t> lov! </a:t>
            </a:r>
            <a:endParaRPr lang="en-US" dirty="0">
              <a:cs typeface="Calibri"/>
            </a:endParaRPr>
          </a:p>
        </p:txBody>
      </p:sp>
      <p:sp>
        <p:nvSpPr>
          <p:cNvPr id="4" name="Plassholder for lysbildenummer 3"/>
          <p:cNvSpPr>
            <a:spLocks noGrp="1"/>
          </p:cNvSpPr>
          <p:nvPr>
            <p:ph type="sldNum" sz="quarter" idx="5"/>
          </p:nvPr>
        </p:nvSpPr>
        <p:spPr/>
        <p:txBody>
          <a:bodyPr/>
          <a:lstStyle/>
          <a:p>
            <a:fld id="{54FB9406-46B6-4A25-BC74-1B37F491CC76}" type="slidenum">
              <a:rPr lang="nb-NO"/>
              <a:t>14</a:t>
            </a:fld>
            <a:endParaRPr lang="nb-NO"/>
          </a:p>
        </p:txBody>
      </p:sp>
    </p:spTree>
    <p:extLst>
      <p:ext uri="{BB962C8B-B14F-4D97-AF65-F5344CB8AC3E}">
        <p14:creationId xmlns:p14="http://schemas.microsoft.com/office/powerpoint/2010/main" val="22062912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r>
              <a:rPr lang="en-US"/>
              <a:t>Hilkia skjønte med en gang at han hadde funnet en skatt! Han fortet seg til kongens mann Sjafan med rullen. </a:t>
            </a:r>
            <a:endParaRPr lang="nb-NO"/>
          </a:p>
        </p:txBody>
      </p:sp>
      <p:sp>
        <p:nvSpPr>
          <p:cNvPr id="4" name="Plassholder for lysbildenummer 3"/>
          <p:cNvSpPr>
            <a:spLocks noGrp="1"/>
          </p:cNvSpPr>
          <p:nvPr>
            <p:ph type="sldNum" sz="quarter" idx="5"/>
          </p:nvPr>
        </p:nvSpPr>
        <p:spPr/>
        <p:txBody>
          <a:bodyPr/>
          <a:lstStyle/>
          <a:p>
            <a:fld id="{54FB9406-46B6-4A25-BC74-1B37F491CC76}" type="slidenum">
              <a:rPr lang="nb-NO"/>
              <a:t>15</a:t>
            </a:fld>
            <a:endParaRPr lang="nb-NO"/>
          </a:p>
        </p:txBody>
      </p:sp>
    </p:spTree>
    <p:extLst>
      <p:ext uri="{BB962C8B-B14F-4D97-AF65-F5344CB8AC3E}">
        <p14:creationId xmlns:p14="http://schemas.microsoft.com/office/powerpoint/2010/main" val="342654954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r>
              <a:rPr lang="en-US">
                <a:cs typeface="Calibri"/>
              </a:rPr>
              <a:t>Sjafan tok bokrullen med seg til kong Josjia. Han leste høyt for kongen fra rullen. Josjia ble så redd at han flerret opp klærne sine da han hørte hva som sto I bokrullen. Josjia sa: Vi har ikke fulgt Guds lov! Gud må være veldig sint på oss! </a:t>
            </a:r>
          </a:p>
        </p:txBody>
      </p:sp>
      <p:sp>
        <p:nvSpPr>
          <p:cNvPr id="4" name="Plassholder for lysbildenummer 3"/>
          <p:cNvSpPr>
            <a:spLocks noGrp="1"/>
          </p:cNvSpPr>
          <p:nvPr>
            <p:ph type="sldNum" sz="quarter" idx="5"/>
          </p:nvPr>
        </p:nvSpPr>
        <p:spPr/>
        <p:txBody>
          <a:bodyPr/>
          <a:lstStyle/>
          <a:p>
            <a:fld id="{54FB9406-46B6-4A25-BC74-1B37F491CC76}" type="slidenum">
              <a:rPr lang="nb-NO"/>
              <a:t>16</a:t>
            </a:fld>
            <a:endParaRPr lang="nb-NO"/>
          </a:p>
        </p:txBody>
      </p:sp>
    </p:spTree>
    <p:extLst>
      <p:ext uri="{BB962C8B-B14F-4D97-AF65-F5344CB8AC3E}">
        <p14:creationId xmlns:p14="http://schemas.microsoft.com/office/powerpoint/2010/main" val="357003432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r>
              <a:rPr lang="en-US"/>
              <a:t>Kong Josjia sendte to av mennene sine til en kvinne som var profet og som bodde I den nye bydelen I Jerusalem. Hun het Hulda. Der la de saken frem for henne. Hulda hadde et budskap til kongen fra Gud. Hun sa: På grunn av alt det vonde som folket har gjort, vil Gud sende en ulykke over landet. Men fordi kongen ydmyket seg for Guds ansikt, vil ikke ulykken ramme så lenge kong Josjia lever. Først etter at kong Josjia er død, vil landet blir overfalt av fremmede krigere. </a:t>
            </a:r>
            <a:endParaRPr lang="nb-NO"/>
          </a:p>
          <a:p>
            <a:endParaRPr lang="nb-NO">
              <a:cs typeface="Calibri"/>
            </a:endParaRPr>
          </a:p>
        </p:txBody>
      </p:sp>
      <p:sp>
        <p:nvSpPr>
          <p:cNvPr id="4" name="Plassholder for lysbildenummer 3"/>
          <p:cNvSpPr>
            <a:spLocks noGrp="1"/>
          </p:cNvSpPr>
          <p:nvPr>
            <p:ph type="sldNum" sz="quarter" idx="5"/>
          </p:nvPr>
        </p:nvSpPr>
        <p:spPr/>
        <p:txBody>
          <a:bodyPr/>
          <a:lstStyle/>
          <a:p>
            <a:fld id="{54FB9406-46B6-4A25-BC74-1B37F491CC76}" type="slidenum">
              <a:rPr lang="nb-NO"/>
              <a:t>17</a:t>
            </a:fld>
            <a:endParaRPr lang="nb-NO"/>
          </a:p>
        </p:txBody>
      </p:sp>
    </p:spTree>
    <p:extLst>
      <p:ext uri="{BB962C8B-B14F-4D97-AF65-F5344CB8AC3E}">
        <p14:creationId xmlns:p14="http://schemas.microsoft.com/office/powerpoint/2010/main" val="222288795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r>
              <a:rPr lang="en-US">
                <a:cs typeface="+mn-lt"/>
              </a:rPr>
              <a:t>Kong Josjia kalte folket til et møte foran tempelet. Der leste kongen opp fra bokrullen, slik at alle skulle få høre hvordan Gud ville at de skulle leve. Så lovte kongen og hele folket at de ville adlyde Gud med hele sitt hjerte og hele sin sjel. </a:t>
            </a:r>
            <a:br>
              <a:rPr lang="en-US" dirty="0">
                <a:cs typeface="+mn-lt"/>
              </a:rPr>
            </a:br>
            <a:r>
              <a:rPr lang="en-US"/>
              <a:t> </a:t>
            </a:r>
            <a:endParaRPr lang="nb-NO"/>
          </a:p>
          <a:p>
            <a:endParaRPr lang="nb-NO"/>
          </a:p>
        </p:txBody>
      </p:sp>
      <p:sp>
        <p:nvSpPr>
          <p:cNvPr id="4" name="Plassholder for lysbildenummer 3"/>
          <p:cNvSpPr>
            <a:spLocks noGrp="1"/>
          </p:cNvSpPr>
          <p:nvPr>
            <p:ph type="sldNum" sz="quarter" idx="5"/>
          </p:nvPr>
        </p:nvSpPr>
        <p:spPr/>
        <p:txBody>
          <a:bodyPr/>
          <a:lstStyle/>
          <a:p>
            <a:fld id="{54FB9406-46B6-4A25-BC74-1B37F491CC76}" type="slidenum">
              <a:rPr lang="nb-NO"/>
              <a:t>18</a:t>
            </a:fld>
            <a:endParaRPr lang="nb-NO"/>
          </a:p>
        </p:txBody>
      </p:sp>
    </p:spTree>
    <p:extLst>
      <p:ext uri="{BB962C8B-B14F-4D97-AF65-F5344CB8AC3E}">
        <p14:creationId xmlns:p14="http://schemas.microsoft.com/office/powerpoint/2010/main" val="8670209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r>
              <a:rPr lang="en-US">
                <a:cs typeface="Calibri"/>
              </a:rPr>
              <a:t>I bokrullen som ble funnet I tempelet, sto det at israelsfolket hvert år skulle feire påske til minne om at Gud en gang hadde berget dem fra slaveriet I Egypt. Nå var det mange år siden israelsfolket hadde feiret påske. Kong Josjia hadde mange sauer og geiter, og nå befalte han at 30 000 lam skulle slaktes og deles ut blant folket slik at de kunne stelle I stand påskemåltid. Maken til påskefest var ikke feiret på mange hundre år!</a:t>
            </a:r>
          </a:p>
        </p:txBody>
      </p:sp>
      <p:sp>
        <p:nvSpPr>
          <p:cNvPr id="4" name="Plassholder for lysbildenummer 3"/>
          <p:cNvSpPr>
            <a:spLocks noGrp="1"/>
          </p:cNvSpPr>
          <p:nvPr>
            <p:ph type="sldNum" sz="quarter" idx="5"/>
          </p:nvPr>
        </p:nvSpPr>
        <p:spPr/>
        <p:txBody>
          <a:bodyPr/>
          <a:lstStyle/>
          <a:p>
            <a:fld id="{54FB9406-46B6-4A25-BC74-1B37F491CC76}" type="slidenum">
              <a:rPr lang="nb-NO"/>
              <a:t>19</a:t>
            </a:fld>
            <a:endParaRPr lang="nb-NO"/>
          </a:p>
        </p:txBody>
      </p:sp>
    </p:spTree>
    <p:extLst>
      <p:ext uri="{BB962C8B-B14F-4D97-AF65-F5344CB8AC3E}">
        <p14:creationId xmlns:p14="http://schemas.microsoft.com/office/powerpoint/2010/main" val="382392628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r>
              <a:rPr lang="en-US" dirty="0">
                <a:cs typeface="Calibri"/>
              </a:rPr>
              <a:t>Kong </a:t>
            </a:r>
            <a:r>
              <a:rPr lang="en-US" dirty="0" err="1">
                <a:cs typeface="Calibri"/>
              </a:rPr>
              <a:t>Josjia</a:t>
            </a:r>
            <a:r>
              <a:rPr lang="en-US" dirty="0">
                <a:cs typeface="Calibri"/>
              </a:rPr>
              <a:t> </a:t>
            </a:r>
            <a:r>
              <a:rPr lang="en-US" dirty="0" err="1">
                <a:cs typeface="Calibri"/>
              </a:rPr>
              <a:t>regjerte</a:t>
            </a:r>
            <a:r>
              <a:rPr lang="en-US" dirty="0">
                <a:cs typeface="Calibri"/>
              </a:rPr>
              <a:t> I 31 </a:t>
            </a:r>
            <a:r>
              <a:rPr lang="en-US" dirty="0" err="1">
                <a:cs typeface="Calibri"/>
              </a:rPr>
              <a:t>år</a:t>
            </a:r>
            <a:r>
              <a:rPr lang="en-US" dirty="0">
                <a:cs typeface="Calibri"/>
              </a:rPr>
              <a:t> </a:t>
            </a:r>
            <a:r>
              <a:rPr lang="en-US" dirty="0" err="1">
                <a:cs typeface="Calibri"/>
              </a:rPr>
              <a:t>før</a:t>
            </a:r>
            <a:r>
              <a:rPr lang="en-US" dirty="0">
                <a:cs typeface="Calibri"/>
              </a:rPr>
              <a:t> </a:t>
            </a:r>
            <a:r>
              <a:rPr lang="en-US" dirty="0" err="1">
                <a:cs typeface="Calibri"/>
              </a:rPr>
              <a:t>han</a:t>
            </a:r>
            <a:r>
              <a:rPr lang="en-US" dirty="0">
                <a:cs typeface="Calibri"/>
              </a:rPr>
              <a:t> </a:t>
            </a:r>
            <a:r>
              <a:rPr lang="en-US" dirty="0" err="1">
                <a:cs typeface="Calibri"/>
              </a:rPr>
              <a:t>døde</a:t>
            </a:r>
            <a:r>
              <a:rPr lang="en-US" dirty="0">
                <a:cs typeface="Calibri"/>
              </a:rPr>
              <a:t>. Han </a:t>
            </a:r>
            <a:r>
              <a:rPr lang="en-US" dirty="0" err="1">
                <a:cs typeface="Calibri"/>
              </a:rPr>
              <a:t>hadde</a:t>
            </a:r>
            <a:r>
              <a:rPr lang="en-US" dirty="0">
                <a:cs typeface="Calibri"/>
              </a:rPr>
              <a:t> </a:t>
            </a:r>
            <a:r>
              <a:rPr lang="en-US" dirty="0" err="1">
                <a:cs typeface="Calibri"/>
              </a:rPr>
              <a:t>vært</a:t>
            </a:r>
            <a:r>
              <a:rPr lang="en-US" dirty="0">
                <a:cs typeface="Calibri"/>
              </a:rPr>
              <a:t> en god </a:t>
            </a:r>
            <a:r>
              <a:rPr lang="en-US" dirty="0" err="1">
                <a:cs typeface="Calibri"/>
              </a:rPr>
              <a:t>konge</a:t>
            </a:r>
            <a:r>
              <a:rPr lang="en-US" dirty="0">
                <a:cs typeface="Calibri"/>
              </a:rPr>
              <a:t> for </a:t>
            </a:r>
            <a:r>
              <a:rPr lang="en-US" dirty="0" err="1">
                <a:cs typeface="Calibri"/>
              </a:rPr>
              <a:t>folket</a:t>
            </a:r>
            <a:r>
              <a:rPr lang="en-US" dirty="0">
                <a:cs typeface="Calibri"/>
              </a:rPr>
              <a:t> </a:t>
            </a:r>
            <a:r>
              <a:rPr lang="en-US" dirty="0" err="1">
                <a:cs typeface="Calibri"/>
              </a:rPr>
              <a:t>sitt</a:t>
            </a:r>
            <a:r>
              <a:rPr lang="en-US" dirty="0">
                <a:cs typeface="Calibri"/>
              </a:rPr>
              <a:t>, </a:t>
            </a:r>
            <a:r>
              <a:rPr lang="en-US" dirty="0" err="1">
                <a:cs typeface="Calibri"/>
              </a:rPr>
              <a:t>og</a:t>
            </a:r>
            <a:r>
              <a:rPr lang="en-US" dirty="0">
                <a:cs typeface="Calibri"/>
              </a:rPr>
              <a:t> hele </a:t>
            </a:r>
            <a:r>
              <a:rPr lang="en-US" dirty="0" err="1">
                <a:cs typeface="Calibri"/>
              </a:rPr>
              <a:t>landet</a:t>
            </a:r>
            <a:r>
              <a:rPr lang="en-US" dirty="0">
                <a:cs typeface="Calibri"/>
              </a:rPr>
              <a:t> </a:t>
            </a:r>
            <a:r>
              <a:rPr lang="en-US" dirty="0" err="1">
                <a:cs typeface="Calibri"/>
              </a:rPr>
              <a:t>sørget</a:t>
            </a:r>
            <a:r>
              <a:rPr lang="en-US" dirty="0">
                <a:cs typeface="Calibri"/>
              </a:rPr>
              <a:t> over ham. Etter </a:t>
            </a:r>
            <a:r>
              <a:rPr lang="en-US" dirty="0" err="1">
                <a:cs typeface="Calibri"/>
              </a:rPr>
              <a:t>Josjias</a:t>
            </a:r>
            <a:r>
              <a:rPr lang="en-US" dirty="0">
                <a:cs typeface="Calibri"/>
              </a:rPr>
              <a:t> </a:t>
            </a:r>
            <a:r>
              <a:rPr lang="en-US" dirty="0" err="1">
                <a:cs typeface="Calibri"/>
              </a:rPr>
              <a:t>død</a:t>
            </a:r>
            <a:r>
              <a:rPr lang="en-US" dirty="0">
                <a:cs typeface="Calibri"/>
              </a:rPr>
              <a:t>, </a:t>
            </a:r>
            <a:r>
              <a:rPr lang="en-US" dirty="0" err="1">
                <a:cs typeface="Calibri"/>
              </a:rPr>
              <a:t>gikk</a:t>
            </a:r>
            <a:r>
              <a:rPr lang="en-US" dirty="0">
                <a:cs typeface="Calibri"/>
              </a:rPr>
              <a:t> det </a:t>
            </a:r>
            <a:r>
              <a:rPr lang="en-US" dirty="0" err="1">
                <a:cs typeface="Calibri"/>
              </a:rPr>
              <a:t>slik</a:t>
            </a:r>
            <a:r>
              <a:rPr lang="en-US" dirty="0">
                <a:cs typeface="Calibri"/>
              </a:rPr>
              <a:t> </a:t>
            </a:r>
            <a:r>
              <a:rPr lang="en-US" dirty="0" err="1">
                <a:cs typeface="Calibri"/>
              </a:rPr>
              <a:t>profeten</a:t>
            </a:r>
            <a:r>
              <a:rPr lang="en-US" dirty="0">
                <a:cs typeface="Calibri"/>
              </a:rPr>
              <a:t> </a:t>
            </a:r>
            <a:r>
              <a:rPr lang="en-US" dirty="0" err="1">
                <a:cs typeface="Calibri"/>
              </a:rPr>
              <a:t>Hulda</a:t>
            </a:r>
            <a:r>
              <a:rPr lang="en-US" dirty="0">
                <a:cs typeface="Calibri"/>
              </a:rPr>
              <a:t> </a:t>
            </a:r>
            <a:r>
              <a:rPr lang="en-US" dirty="0" err="1">
                <a:cs typeface="Calibri"/>
              </a:rPr>
              <a:t>hadde</a:t>
            </a:r>
            <a:r>
              <a:rPr lang="en-US" dirty="0">
                <a:cs typeface="Calibri"/>
              </a:rPr>
              <a:t> </a:t>
            </a:r>
            <a:r>
              <a:rPr lang="en-US" dirty="0" err="1">
                <a:cs typeface="Calibri"/>
              </a:rPr>
              <a:t>sagt</a:t>
            </a:r>
            <a:r>
              <a:rPr lang="en-US" dirty="0">
                <a:cs typeface="Calibri"/>
              </a:rPr>
              <a:t>. </a:t>
            </a:r>
            <a:r>
              <a:rPr lang="en-US" dirty="0" err="1">
                <a:cs typeface="Calibri"/>
              </a:rPr>
              <a:t>Fremmede</a:t>
            </a:r>
            <a:r>
              <a:rPr lang="en-US" dirty="0">
                <a:cs typeface="Calibri"/>
              </a:rPr>
              <a:t> </a:t>
            </a:r>
            <a:r>
              <a:rPr lang="en-US" dirty="0" err="1">
                <a:cs typeface="Calibri"/>
              </a:rPr>
              <a:t>soldater</a:t>
            </a:r>
            <a:r>
              <a:rPr lang="en-US" dirty="0">
                <a:cs typeface="Calibri"/>
              </a:rPr>
              <a:t> </a:t>
            </a:r>
            <a:r>
              <a:rPr lang="en-US" dirty="0" err="1">
                <a:cs typeface="Calibri"/>
              </a:rPr>
              <a:t>erobret</a:t>
            </a:r>
            <a:r>
              <a:rPr lang="en-US" dirty="0">
                <a:cs typeface="Calibri"/>
              </a:rPr>
              <a:t> Jerusalem </a:t>
            </a:r>
            <a:r>
              <a:rPr lang="en-US" dirty="0" err="1">
                <a:cs typeface="Calibri"/>
              </a:rPr>
              <a:t>og</a:t>
            </a:r>
            <a:r>
              <a:rPr lang="en-US" dirty="0">
                <a:cs typeface="Calibri"/>
              </a:rPr>
              <a:t> </a:t>
            </a:r>
            <a:r>
              <a:rPr lang="en-US" dirty="0" err="1">
                <a:cs typeface="Calibri"/>
              </a:rPr>
              <a:t>ødela</a:t>
            </a:r>
            <a:r>
              <a:rPr lang="en-US" dirty="0">
                <a:cs typeface="Calibri"/>
              </a:rPr>
              <a:t> </a:t>
            </a:r>
            <a:r>
              <a:rPr lang="en-US" dirty="0" err="1">
                <a:cs typeface="Calibri"/>
              </a:rPr>
              <a:t>Guds</a:t>
            </a:r>
            <a:r>
              <a:rPr lang="en-US" dirty="0">
                <a:cs typeface="Calibri"/>
              </a:rPr>
              <a:t> </a:t>
            </a:r>
            <a:r>
              <a:rPr lang="en-US" dirty="0" err="1">
                <a:cs typeface="Calibri"/>
              </a:rPr>
              <a:t>tempel</a:t>
            </a:r>
            <a:r>
              <a:rPr lang="en-US" dirty="0">
                <a:cs typeface="Calibri"/>
              </a:rPr>
              <a:t> der. </a:t>
            </a:r>
            <a:r>
              <a:rPr lang="en-US" dirty="0" err="1">
                <a:cs typeface="Calibri"/>
              </a:rPr>
              <a:t>Folket</a:t>
            </a:r>
            <a:r>
              <a:rPr lang="en-US" dirty="0">
                <a:cs typeface="Calibri"/>
              </a:rPr>
              <a:t> </a:t>
            </a:r>
            <a:r>
              <a:rPr lang="en-US" dirty="0" err="1">
                <a:cs typeface="Calibri"/>
              </a:rPr>
              <a:t>klarte</a:t>
            </a:r>
            <a:r>
              <a:rPr lang="en-US" dirty="0">
                <a:cs typeface="Calibri"/>
              </a:rPr>
              <a:t> </a:t>
            </a:r>
            <a:r>
              <a:rPr lang="en-US" dirty="0" err="1">
                <a:cs typeface="Calibri"/>
              </a:rPr>
              <a:t>ikke</a:t>
            </a:r>
            <a:r>
              <a:rPr lang="en-US" dirty="0">
                <a:cs typeface="Calibri"/>
              </a:rPr>
              <a:t> å </a:t>
            </a:r>
            <a:r>
              <a:rPr lang="en-US" dirty="0" err="1">
                <a:cs typeface="Calibri"/>
              </a:rPr>
              <a:t>leve</a:t>
            </a:r>
            <a:r>
              <a:rPr lang="en-US" dirty="0">
                <a:cs typeface="Calibri"/>
              </a:rPr>
              <a:t> </a:t>
            </a:r>
            <a:r>
              <a:rPr lang="en-US" dirty="0" err="1">
                <a:cs typeface="Calibri"/>
              </a:rPr>
              <a:t>etter</a:t>
            </a:r>
            <a:r>
              <a:rPr lang="en-US" dirty="0">
                <a:cs typeface="Calibri"/>
              </a:rPr>
              <a:t> det de </a:t>
            </a:r>
            <a:r>
              <a:rPr lang="en-US" dirty="0" err="1">
                <a:cs typeface="Calibri"/>
              </a:rPr>
              <a:t>hadde</a:t>
            </a:r>
            <a:r>
              <a:rPr lang="en-US" dirty="0">
                <a:cs typeface="Calibri"/>
              </a:rPr>
              <a:t> lest I </a:t>
            </a:r>
            <a:r>
              <a:rPr lang="en-US" dirty="0" err="1">
                <a:cs typeface="Calibri"/>
              </a:rPr>
              <a:t>bokrullen</a:t>
            </a:r>
            <a:r>
              <a:rPr lang="en-US" dirty="0">
                <a:cs typeface="Calibri"/>
              </a:rPr>
              <a:t>, </a:t>
            </a:r>
            <a:r>
              <a:rPr lang="en-US" dirty="0" err="1">
                <a:cs typeface="Calibri"/>
              </a:rPr>
              <a:t>og</a:t>
            </a:r>
            <a:r>
              <a:rPr lang="en-US" dirty="0">
                <a:cs typeface="Calibri"/>
              </a:rPr>
              <a:t> </a:t>
            </a:r>
            <a:r>
              <a:rPr lang="en-US" dirty="0" err="1">
                <a:cs typeface="Calibri"/>
              </a:rPr>
              <a:t>folket</a:t>
            </a:r>
            <a:r>
              <a:rPr lang="en-US" dirty="0">
                <a:cs typeface="Calibri"/>
              </a:rPr>
              <a:t> </a:t>
            </a:r>
            <a:r>
              <a:rPr lang="en-US" dirty="0" err="1">
                <a:cs typeface="Calibri"/>
              </a:rPr>
              <a:t>ble</a:t>
            </a:r>
            <a:r>
              <a:rPr lang="en-US" dirty="0">
                <a:cs typeface="Calibri"/>
              </a:rPr>
              <a:t> </a:t>
            </a:r>
            <a:r>
              <a:rPr lang="en-US" dirty="0" err="1">
                <a:cs typeface="Calibri"/>
              </a:rPr>
              <a:t>ført</a:t>
            </a:r>
            <a:r>
              <a:rPr lang="en-US" dirty="0">
                <a:cs typeface="Calibri"/>
              </a:rPr>
              <a:t> </a:t>
            </a:r>
            <a:r>
              <a:rPr lang="en-US" dirty="0" err="1">
                <a:cs typeface="Calibri"/>
              </a:rPr>
              <a:t>til</a:t>
            </a:r>
            <a:r>
              <a:rPr lang="en-US" dirty="0">
                <a:cs typeface="Calibri"/>
              </a:rPr>
              <a:t> </a:t>
            </a:r>
            <a:r>
              <a:rPr lang="en-US" dirty="0" err="1">
                <a:cs typeface="Calibri"/>
              </a:rPr>
              <a:t>landet</a:t>
            </a:r>
            <a:r>
              <a:rPr lang="en-US" dirty="0">
                <a:cs typeface="Calibri"/>
              </a:rPr>
              <a:t> Babylon </a:t>
            </a:r>
            <a:r>
              <a:rPr lang="en-US" dirty="0" err="1">
                <a:cs typeface="Calibri"/>
              </a:rPr>
              <a:t>som</a:t>
            </a:r>
            <a:r>
              <a:rPr lang="en-US" dirty="0">
                <a:cs typeface="Calibri"/>
              </a:rPr>
              <a:t> slaver. </a:t>
            </a:r>
          </a:p>
          <a:p>
            <a:r>
              <a:rPr lang="en-US" dirty="0">
                <a:cs typeface="Calibri"/>
              </a:rPr>
              <a:t>Men Gud </a:t>
            </a:r>
            <a:r>
              <a:rPr lang="en-US" dirty="0" err="1">
                <a:cs typeface="Calibri"/>
              </a:rPr>
              <a:t>glemte</a:t>
            </a:r>
            <a:r>
              <a:rPr lang="en-US" dirty="0">
                <a:cs typeface="Calibri"/>
              </a:rPr>
              <a:t> </a:t>
            </a:r>
            <a:r>
              <a:rPr lang="en-US" dirty="0" err="1">
                <a:cs typeface="Calibri"/>
              </a:rPr>
              <a:t>aldri</a:t>
            </a:r>
            <a:r>
              <a:rPr lang="en-US" dirty="0">
                <a:cs typeface="Calibri"/>
              </a:rPr>
              <a:t> </a:t>
            </a:r>
            <a:r>
              <a:rPr lang="en-US" dirty="0" err="1">
                <a:cs typeface="Calibri"/>
              </a:rPr>
              <a:t>sitt</a:t>
            </a:r>
            <a:r>
              <a:rPr lang="en-US" dirty="0">
                <a:cs typeface="Calibri"/>
              </a:rPr>
              <a:t> folk. Etter 70 </a:t>
            </a:r>
            <a:r>
              <a:rPr lang="en-US" dirty="0" err="1">
                <a:cs typeface="Calibri"/>
              </a:rPr>
              <a:t>år</a:t>
            </a:r>
            <a:r>
              <a:rPr lang="en-US" dirty="0">
                <a:cs typeface="Calibri"/>
              </a:rPr>
              <a:t> </a:t>
            </a:r>
            <a:r>
              <a:rPr lang="en-US" dirty="0" err="1">
                <a:cs typeface="Calibri"/>
              </a:rPr>
              <a:t>førte</a:t>
            </a:r>
            <a:r>
              <a:rPr lang="en-US" dirty="0">
                <a:cs typeface="Calibri"/>
              </a:rPr>
              <a:t> ham dem </a:t>
            </a:r>
            <a:r>
              <a:rPr lang="en-US" dirty="0" err="1">
                <a:cs typeface="Calibri"/>
              </a:rPr>
              <a:t>hjem</a:t>
            </a:r>
            <a:r>
              <a:rPr lang="en-US" dirty="0">
                <a:cs typeface="Calibri"/>
              </a:rPr>
              <a:t> </a:t>
            </a:r>
            <a:r>
              <a:rPr lang="en-US" dirty="0" err="1">
                <a:cs typeface="Calibri"/>
              </a:rPr>
              <a:t>igjen</a:t>
            </a:r>
            <a:r>
              <a:rPr lang="en-US" dirty="0">
                <a:cs typeface="Calibri"/>
              </a:rPr>
              <a:t> </a:t>
            </a:r>
            <a:r>
              <a:rPr lang="en-US" dirty="0" err="1">
                <a:cs typeface="Calibri"/>
              </a:rPr>
              <a:t>til</a:t>
            </a:r>
            <a:r>
              <a:rPr lang="en-US" dirty="0">
                <a:cs typeface="Calibri"/>
              </a:rPr>
              <a:t> Juda </a:t>
            </a:r>
            <a:r>
              <a:rPr lang="en-US" dirty="0" err="1">
                <a:cs typeface="Calibri"/>
              </a:rPr>
              <a:t>og</a:t>
            </a:r>
            <a:r>
              <a:rPr lang="en-US" dirty="0">
                <a:cs typeface="Calibri"/>
              </a:rPr>
              <a:t> Jerusalem. </a:t>
            </a:r>
          </a:p>
          <a:p>
            <a:r>
              <a:rPr lang="en-US" dirty="0">
                <a:cs typeface="Calibri"/>
              </a:rPr>
              <a:t>Og </a:t>
            </a:r>
            <a:r>
              <a:rPr lang="en-US" dirty="0" err="1">
                <a:cs typeface="Calibri"/>
              </a:rPr>
              <a:t>enda</a:t>
            </a:r>
            <a:r>
              <a:rPr lang="en-US" dirty="0">
                <a:cs typeface="Calibri"/>
              </a:rPr>
              <a:t> </a:t>
            </a:r>
            <a:r>
              <a:rPr lang="en-US" dirty="0" err="1">
                <a:cs typeface="Calibri"/>
              </a:rPr>
              <a:t>bedre</a:t>
            </a:r>
            <a:r>
              <a:rPr lang="en-US" dirty="0">
                <a:cs typeface="Calibri"/>
              </a:rPr>
              <a:t>: Gud </a:t>
            </a:r>
            <a:r>
              <a:rPr lang="en-US" dirty="0" err="1">
                <a:cs typeface="Calibri"/>
              </a:rPr>
              <a:t>visste</a:t>
            </a:r>
            <a:r>
              <a:rPr lang="en-US" dirty="0">
                <a:cs typeface="Calibri"/>
              </a:rPr>
              <a:t> at </a:t>
            </a:r>
            <a:r>
              <a:rPr lang="en-US" dirty="0" err="1">
                <a:cs typeface="Calibri"/>
              </a:rPr>
              <a:t>menneskene</a:t>
            </a:r>
            <a:r>
              <a:rPr lang="en-US" dirty="0">
                <a:cs typeface="Calibri"/>
              </a:rPr>
              <a:t> </a:t>
            </a:r>
            <a:r>
              <a:rPr lang="en-US" dirty="0" err="1">
                <a:cs typeface="Calibri"/>
              </a:rPr>
              <a:t>ikke</a:t>
            </a:r>
            <a:r>
              <a:rPr lang="en-US" dirty="0">
                <a:cs typeface="Calibri"/>
              </a:rPr>
              <a:t> </a:t>
            </a:r>
            <a:r>
              <a:rPr lang="en-US" dirty="0" err="1">
                <a:cs typeface="Calibri"/>
              </a:rPr>
              <a:t>ville</a:t>
            </a:r>
            <a:r>
              <a:rPr lang="en-US" dirty="0">
                <a:cs typeface="Calibri"/>
              </a:rPr>
              <a:t> </a:t>
            </a:r>
            <a:r>
              <a:rPr lang="en-US" dirty="0" err="1">
                <a:cs typeface="Calibri"/>
              </a:rPr>
              <a:t>klare</a:t>
            </a:r>
            <a:r>
              <a:rPr lang="en-US" dirty="0">
                <a:cs typeface="Calibri"/>
              </a:rPr>
              <a:t> å </a:t>
            </a:r>
            <a:r>
              <a:rPr lang="en-US" dirty="0" err="1">
                <a:cs typeface="Calibri"/>
              </a:rPr>
              <a:t>gjøre</a:t>
            </a:r>
            <a:r>
              <a:rPr lang="en-US" dirty="0">
                <a:cs typeface="Calibri"/>
              </a:rPr>
              <a:t> alt </a:t>
            </a:r>
            <a:r>
              <a:rPr lang="en-US" dirty="0" err="1">
                <a:cs typeface="Calibri"/>
              </a:rPr>
              <a:t>loven</a:t>
            </a:r>
            <a:r>
              <a:rPr lang="en-US" dirty="0">
                <a:cs typeface="Calibri"/>
              </a:rPr>
              <a:t> </a:t>
            </a:r>
            <a:r>
              <a:rPr lang="en-US" dirty="0" err="1">
                <a:cs typeface="Calibri"/>
              </a:rPr>
              <a:t>krevde</a:t>
            </a:r>
            <a:r>
              <a:rPr lang="en-US" dirty="0">
                <a:cs typeface="Calibri"/>
              </a:rPr>
              <a:t>. Men Gud </a:t>
            </a:r>
            <a:r>
              <a:rPr lang="en-US" dirty="0" err="1">
                <a:cs typeface="Calibri"/>
              </a:rPr>
              <a:t>hadde</a:t>
            </a:r>
            <a:r>
              <a:rPr lang="en-US" dirty="0">
                <a:cs typeface="Calibri"/>
              </a:rPr>
              <a:t> en </a:t>
            </a:r>
            <a:r>
              <a:rPr lang="en-US" dirty="0" err="1">
                <a:cs typeface="Calibri"/>
              </a:rPr>
              <a:t>stor</a:t>
            </a:r>
            <a:r>
              <a:rPr lang="en-US" dirty="0">
                <a:cs typeface="Calibri"/>
              </a:rPr>
              <a:t> </a:t>
            </a:r>
            <a:r>
              <a:rPr lang="en-US" dirty="0" err="1">
                <a:cs typeface="Calibri"/>
              </a:rPr>
              <a:t>redningsplan</a:t>
            </a:r>
            <a:r>
              <a:rPr lang="en-US" dirty="0">
                <a:cs typeface="Calibri"/>
              </a:rPr>
              <a:t>! Det </a:t>
            </a:r>
            <a:r>
              <a:rPr lang="en-US" dirty="0" err="1">
                <a:cs typeface="Calibri"/>
              </a:rPr>
              <a:t>skal</a:t>
            </a:r>
            <a:r>
              <a:rPr lang="en-US" dirty="0">
                <a:cs typeface="Calibri"/>
              </a:rPr>
              <a:t> vi </a:t>
            </a:r>
            <a:r>
              <a:rPr lang="en-US" dirty="0" err="1">
                <a:cs typeface="Calibri"/>
              </a:rPr>
              <a:t>høre</a:t>
            </a:r>
            <a:r>
              <a:rPr lang="en-US" dirty="0">
                <a:cs typeface="Calibri"/>
              </a:rPr>
              <a:t> </a:t>
            </a:r>
            <a:r>
              <a:rPr lang="en-US" dirty="0" err="1">
                <a:cs typeface="Calibri"/>
              </a:rPr>
              <a:t>mer</a:t>
            </a:r>
            <a:r>
              <a:rPr lang="en-US" dirty="0">
                <a:cs typeface="Calibri"/>
              </a:rPr>
              <a:t> om I morgen!</a:t>
            </a:r>
            <a:endParaRPr lang="en-US" dirty="0"/>
          </a:p>
        </p:txBody>
      </p:sp>
      <p:sp>
        <p:nvSpPr>
          <p:cNvPr id="4" name="Plassholder for lysbildenummer 3"/>
          <p:cNvSpPr>
            <a:spLocks noGrp="1"/>
          </p:cNvSpPr>
          <p:nvPr>
            <p:ph type="sldNum" sz="quarter" idx="5"/>
          </p:nvPr>
        </p:nvSpPr>
        <p:spPr/>
        <p:txBody>
          <a:bodyPr/>
          <a:lstStyle/>
          <a:p>
            <a:fld id="{54FB9406-46B6-4A25-BC74-1B37F491CC76}" type="slidenum">
              <a:rPr lang="nb-NO"/>
              <a:t>20</a:t>
            </a:fld>
            <a:endParaRPr lang="nb-NO"/>
          </a:p>
        </p:txBody>
      </p:sp>
    </p:spTree>
    <p:extLst>
      <p:ext uri="{BB962C8B-B14F-4D97-AF65-F5344CB8AC3E}">
        <p14:creationId xmlns:p14="http://schemas.microsoft.com/office/powerpoint/2010/main" val="16789861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r>
              <a:rPr lang="en-US" dirty="0" err="1">
                <a:cs typeface="Calibri"/>
              </a:rPr>
              <a:t>Foreldre</a:t>
            </a:r>
            <a:r>
              <a:rPr lang="en-US" dirty="0">
                <a:cs typeface="Calibri"/>
              </a:rPr>
              <a:t> </a:t>
            </a:r>
            <a:r>
              <a:rPr lang="en-US" dirty="0" err="1">
                <a:cs typeface="Calibri"/>
              </a:rPr>
              <a:t>ble</a:t>
            </a:r>
            <a:r>
              <a:rPr lang="en-US" dirty="0">
                <a:cs typeface="Calibri"/>
              </a:rPr>
              <a:t> </a:t>
            </a:r>
            <a:r>
              <a:rPr lang="en-US" dirty="0" err="1">
                <a:cs typeface="Calibri"/>
              </a:rPr>
              <a:t>oppmuntret</a:t>
            </a:r>
            <a:r>
              <a:rPr lang="en-US" dirty="0">
                <a:cs typeface="Calibri"/>
              </a:rPr>
              <a:t> </a:t>
            </a:r>
            <a:r>
              <a:rPr lang="en-US" dirty="0" err="1">
                <a:cs typeface="Calibri"/>
              </a:rPr>
              <a:t>til</a:t>
            </a:r>
            <a:r>
              <a:rPr lang="en-US" dirty="0">
                <a:cs typeface="Calibri"/>
              </a:rPr>
              <a:t> å </a:t>
            </a:r>
            <a:r>
              <a:rPr lang="en-US" dirty="0" err="1">
                <a:cs typeface="Calibri"/>
              </a:rPr>
              <a:t>lære</a:t>
            </a:r>
            <a:r>
              <a:rPr lang="en-US" dirty="0">
                <a:cs typeface="Calibri"/>
              </a:rPr>
              <a:t> </a:t>
            </a:r>
            <a:r>
              <a:rPr lang="en-US" dirty="0" err="1">
                <a:cs typeface="Calibri"/>
              </a:rPr>
              <a:t>barna</a:t>
            </a:r>
            <a:r>
              <a:rPr lang="en-US" dirty="0">
                <a:cs typeface="Calibri"/>
              </a:rPr>
              <a:t> sine om det </a:t>
            </a:r>
            <a:r>
              <a:rPr lang="en-US" dirty="0" err="1">
                <a:cs typeface="Calibri"/>
              </a:rPr>
              <a:t>som</a:t>
            </a:r>
            <a:r>
              <a:rPr lang="en-US" dirty="0">
                <a:cs typeface="Calibri"/>
              </a:rPr>
              <a:t> </a:t>
            </a:r>
            <a:r>
              <a:rPr lang="en-US" dirty="0" err="1">
                <a:cs typeface="Calibri"/>
              </a:rPr>
              <a:t>sto</a:t>
            </a:r>
            <a:r>
              <a:rPr lang="en-US" dirty="0">
                <a:cs typeface="Calibri"/>
              </a:rPr>
              <a:t> I </a:t>
            </a:r>
            <a:r>
              <a:rPr lang="en-US" dirty="0" err="1">
                <a:cs typeface="Calibri"/>
              </a:rPr>
              <a:t>bokrullene</a:t>
            </a:r>
          </a:p>
        </p:txBody>
      </p:sp>
      <p:sp>
        <p:nvSpPr>
          <p:cNvPr id="4" name="Plassholder for lysbildenummer 3"/>
          <p:cNvSpPr>
            <a:spLocks noGrp="1"/>
          </p:cNvSpPr>
          <p:nvPr>
            <p:ph type="sldNum" sz="quarter" idx="5"/>
          </p:nvPr>
        </p:nvSpPr>
        <p:spPr/>
        <p:txBody>
          <a:bodyPr/>
          <a:lstStyle/>
          <a:p>
            <a:fld id="{54FB9406-46B6-4A25-BC74-1B37F491CC76}" type="slidenum">
              <a:rPr lang="nb-NO"/>
              <a:t>3</a:t>
            </a:fld>
            <a:endParaRPr lang="nb-NO"/>
          </a:p>
        </p:txBody>
      </p:sp>
    </p:spTree>
    <p:extLst>
      <p:ext uri="{BB962C8B-B14F-4D97-AF65-F5344CB8AC3E}">
        <p14:creationId xmlns:p14="http://schemas.microsoft.com/office/powerpoint/2010/main" val="22383190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r>
              <a:rPr lang="en-US">
                <a:cs typeface="Calibri"/>
              </a:rPr>
              <a:t>Men da kong Manasse ble konge, ble bokrullene ødelagt og brent. Man trodde at det ikke fantes noen bokruller igjen! </a:t>
            </a:r>
            <a:r>
              <a:rPr lang="en-US"/>
              <a:t>Nå kunne folk ikke lenger vite hva som var Guds gode lov for menneskene!</a:t>
            </a:r>
          </a:p>
        </p:txBody>
      </p:sp>
      <p:sp>
        <p:nvSpPr>
          <p:cNvPr id="4" name="Plassholder for lysbildenummer 3"/>
          <p:cNvSpPr>
            <a:spLocks noGrp="1"/>
          </p:cNvSpPr>
          <p:nvPr>
            <p:ph type="sldNum" sz="quarter" idx="5"/>
          </p:nvPr>
        </p:nvSpPr>
        <p:spPr/>
        <p:txBody>
          <a:bodyPr/>
          <a:lstStyle/>
          <a:p>
            <a:fld id="{54FB9406-46B6-4A25-BC74-1B37F491CC76}" type="slidenum">
              <a:rPr lang="nb-NO"/>
              <a:t>4</a:t>
            </a:fld>
            <a:endParaRPr lang="nb-NO"/>
          </a:p>
        </p:txBody>
      </p:sp>
    </p:spTree>
    <p:extLst>
      <p:ext uri="{BB962C8B-B14F-4D97-AF65-F5344CB8AC3E}">
        <p14:creationId xmlns:p14="http://schemas.microsoft.com/office/powerpoint/2010/main" val="16148614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r>
              <a:rPr lang="en-US" dirty="0">
                <a:cs typeface="Calibri"/>
              </a:rPr>
              <a:t>I </a:t>
            </a:r>
            <a:r>
              <a:rPr lang="en-US" dirty="0" err="1">
                <a:cs typeface="Calibri"/>
              </a:rPr>
              <a:t>stedet</a:t>
            </a:r>
            <a:r>
              <a:rPr lang="en-US" dirty="0">
                <a:cs typeface="Calibri"/>
              </a:rPr>
              <a:t> for å be </a:t>
            </a:r>
            <a:r>
              <a:rPr lang="en-US" dirty="0" err="1">
                <a:cs typeface="Calibri"/>
              </a:rPr>
              <a:t>til</a:t>
            </a:r>
            <a:r>
              <a:rPr lang="en-US" dirty="0">
                <a:cs typeface="Calibri"/>
              </a:rPr>
              <a:t> Gud, </a:t>
            </a:r>
            <a:r>
              <a:rPr lang="en-US" dirty="0" err="1">
                <a:cs typeface="Calibri"/>
              </a:rPr>
              <a:t>dyrket</a:t>
            </a:r>
            <a:r>
              <a:rPr lang="en-US" dirty="0">
                <a:cs typeface="Calibri"/>
              </a:rPr>
              <a:t> </a:t>
            </a:r>
            <a:r>
              <a:rPr lang="en-US" dirty="0" err="1">
                <a:cs typeface="Calibri"/>
              </a:rPr>
              <a:t>folket</a:t>
            </a:r>
            <a:r>
              <a:rPr lang="en-US" dirty="0">
                <a:cs typeface="Calibri"/>
              </a:rPr>
              <a:t> </a:t>
            </a:r>
            <a:r>
              <a:rPr lang="en-US" dirty="0" err="1">
                <a:cs typeface="Calibri"/>
              </a:rPr>
              <a:t>på</a:t>
            </a:r>
            <a:r>
              <a:rPr lang="en-US" dirty="0">
                <a:cs typeface="Calibri"/>
              </a:rPr>
              <a:t> den </a:t>
            </a:r>
            <a:r>
              <a:rPr lang="en-US" dirty="0" err="1">
                <a:cs typeface="Calibri"/>
              </a:rPr>
              <a:t>tiden</a:t>
            </a:r>
            <a:r>
              <a:rPr lang="en-US" dirty="0">
                <a:cs typeface="Calibri"/>
              </a:rPr>
              <a:t> </a:t>
            </a:r>
            <a:r>
              <a:rPr lang="en-US" dirty="0" err="1">
                <a:cs typeface="Calibri"/>
              </a:rPr>
              <a:t>avguder</a:t>
            </a:r>
            <a:r>
              <a:rPr lang="en-US" dirty="0">
                <a:cs typeface="Calibri"/>
              </a:rPr>
              <a:t> </a:t>
            </a:r>
            <a:r>
              <a:rPr lang="en-US" dirty="0" err="1">
                <a:cs typeface="Calibri"/>
              </a:rPr>
              <a:t>laget</a:t>
            </a:r>
            <a:r>
              <a:rPr lang="en-US" dirty="0">
                <a:cs typeface="Calibri"/>
              </a:rPr>
              <a:t> av </a:t>
            </a:r>
            <a:r>
              <a:rPr lang="en-US" dirty="0" err="1">
                <a:cs typeface="Calibri"/>
              </a:rPr>
              <a:t>tre</a:t>
            </a:r>
            <a:r>
              <a:rPr lang="en-US" dirty="0">
                <a:cs typeface="Calibri"/>
              </a:rPr>
              <a:t> </a:t>
            </a:r>
            <a:r>
              <a:rPr lang="en-US" dirty="0" err="1">
                <a:cs typeface="Calibri"/>
              </a:rPr>
              <a:t>eller</a:t>
            </a:r>
            <a:r>
              <a:rPr lang="en-US" dirty="0">
                <a:cs typeface="Calibri"/>
              </a:rPr>
              <a:t> </a:t>
            </a:r>
            <a:r>
              <a:rPr lang="en-US" dirty="0" err="1">
                <a:cs typeface="Calibri"/>
              </a:rPr>
              <a:t>metall</a:t>
            </a:r>
            <a:endParaRPr lang="en-US" dirty="0">
              <a:cs typeface="Calibri"/>
            </a:endParaRPr>
          </a:p>
        </p:txBody>
      </p:sp>
      <p:sp>
        <p:nvSpPr>
          <p:cNvPr id="4" name="Plassholder for lysbildenummer 3"/>
          <p:cNvSpPr>
            <a:spLocks noGrp="1"/>
          </p:cNvSpPr>
          <p:nvPr>
            <p:ph type="sldNum" sz="quarter" idx="5"/>
          </p:nvPr>
        </p:nvSpPr>
        <p:spPr/>
        <p:txBody>
          <a:bodyPr/>
          <a:lstStyle/>
          <a:p>
            <a:fld id="{54FB9406-46B6-4A25-BC74-1B37F491CC76}" type="slidenum">
              <a:rPr lang="nb-NO"/>
              <a:t>5</a:t>
            </a:fld>
            <a:endParaRPr lang="nb-NO"/>
          </a:p>
        </p:txBody>
      </p:sp>
    </p:spTree>
    <p:extLst>
      <p:ext uri="{BB962C8B-B14F-4D97-AF65-F5344CB8AC3E}">
        <p14:creationId xmlns:p14="http://schemas.microsoft.com/office/powerpoint/2010/main" val="29100977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r>
              <a:rPr lang="en-US" dirty="0" err="1">
                <a:cs typeface="Calibri"/>
              </a:rPr>
              <a:t>Profeter</a:t>
            </a:r>
            <a:r>
              <a:rPr lang="en-US" dirty="0">
                <a:cs typeface="Calibri"/>
              </a:rPr>
              <a:t> </a:t>
            </a:r>
            <a:r>
              <a:rPr lang="en-US" dirty="0" err="1">
                <a:cs typeface="Calibri"/>
              </a:rPr>
              <a:t>og</a:t>
            </a:r>
            <a:r>
              <a:rPr lang="en-US" dirty="0">
                <a:cs typeface="Calibri"/>
              </a:rPr>
              <a:t> </a:t>
            </a:r>
            <a:r>
              <a:rPr lang="en-US" dirty="0" err="1">
                <a:cs typeface="Calibri"/>
              </a:rPr>
              <a:t>lærere</a:t>
            </a:r>
            <a:r>
              <a:rPr lang="en-US" dirty="0">
                <a:cs typeface="Calibri"/>
              </a:rPr>
              <a:t> </a:t>
            </a:r>
            <a:r>
              <a:rPr lang="en-US" dirty="0" err="1">
                <a:cs typeface="Calibri"/>
              </a:rPr>
              <a:t>som</a:t>
            </a:r>
            <a:r>
              <a:rPr lang="en-US" dirty="0">
                <a:cs typeface="Calibri"/>
              </a:rPr>
              <a:t> </a:t>
            </a:r>
            <a:r>
              <a:rPr lang="en-US" dirty="0" err="1">
                <a:cs typeface="Calibri"/>
              </a:rPr>
              <a:t>tilba</a:t>
            </a:r>
            <a:r>
              <a:rPr lang="en-US" dirty="0">
                <a:cs typeface="Calibri"/>
              </a:rPr>
              <a:t> Gud, </a:t>
            </a:r>
            <a:r>
              <a:rPr lang="en-US" dirty="0" err="1">
                <a:cs typeface="Calibri"/>
              </a:rPr>
              <a:t>ble</a:t>
            </a:r>
            <a:r>
              <a:rPr lang="en-US" dirty="0">
                <a:cs typeface="Calibri"/>
              </a:rPr>
              <a:t> </a:t>
            </a:r>
            <a:r>
              <a:rPr lang="en-US" dirty="0" err="1">
                <a:cs typeface="Calibri"/>
              </a:rPr>
              <a:t>angrepet</a:t>
            </a:r>
            <a:r>
              <a:rPr lang="en-US" dirty="0">
                <a:cs typeface="Calibri"/>
              </a:rPr>
              <a:t> </a:t>
            </a:r>
            <a:r>
              <a:rPr lang="en-US" dirty="0" err="1">
                <a:cs typeface="Calibri"/>
              </a:rPr>
              <a:t>og</a:t>
            </a:r>
            <a:r>
              <a:rPr lang="en-US" dirty="0">
                <a:cs typeface="Calibri"/>
              </a:rPr>
              <a:t> </a:t>
            </a:r>
            <a:r>
              <a:rPr lang="en-US" dirty="0" err="1">
                <a:cs typeface="Calibri"/>
              </a:rPr>
              <a:t>drept</a:t>
            </a:r>
            <a:r>
              <a:rPr lang="en-US" dirty="0">
                <a:cs typeface="Calibri"/>
              </a:rPr>
              <a:t>. </a:t>
            </a:r>
          </a:p>
        </p:txBody>
      </p:sp>
      <p:sp>
        <p:nvSpPr>
          <p:cNvPr id="4" name="Plassholder for lysbildenummer 3"/>
          <p:cNvSpPr>
            <a:spLocks noGrp="1"/>
          </p:cNvSpPr>
          <p:nvPr>
            <p:ph type="sldNum" sz="quarter" idx="5"/>
          </p:nvPr>
        </p:nvSpPr>
        <p:spPr/>
        <p:txBody>
          <a:bodyPr/>
          <a:lstStyle/>
          <a:p>
            <a:fld id="{54FB9406-46B6-4A25-BC74-1B37F491CC76}" type="slidenum">
              <a:rPr lang="nb-NO"/>
              <a:t>6</a:t>
            </a:fld>
            <a:endParaRPr lang="nb-NO"/>
          </a:p>
        </p:txBody>
      </p:sp>
    </p:spTree>
    <p:extLst>
      <p:ext uri="{BB962C8B-B14F-4D97-AF65-F5344CB8AC3E}">
        <p14:creationId xmlns:p14="http://schemas.microsoft.com/office/powerpoint/2010/main" val="7430895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r>
              <a:rPr lang="en-US" dirty="0">
                <a:cs typeface="Calibri"/>
              </a:rPr>
              <a:t>Selv om Manasse </a:t>
            </a:r>
            <a:r>
              <a:rPr lang="en-US" dirty="0" err="1">
                <a:cs typeface="Calibri"/>
              </a:rPr>
              <a:t>på</a:t>
            </a:r>
            <a:r>
              <a:rPr lang="en-US" dirty="0">
                <a:cs typeface="Calibri"/>
              </a:rPr>
              <a:t> </a:t>
            </a:r>
            <a:r>
              <a:rPr lang="en-US" dirty="0" err="1">
                <a:cs typeface="Calibri"/>
              </a:rPr>
              <a:t>slutten</a:t>
            </a:r>
            <a:r>
              <a:rPr lang="en-US" dirty="0">
                <a:cs typeface="Calibri"/>
              </a:rPr>
              <a:t> av </a:t>
            </a:r>
            <a:r>
              <a:rPr lang="en-US" dirty="0" err="1">
                <a:cs typeface="Calibri"/>
              </a:rPr>
              <a:t>livet</a:t>
            </a:r>
            <a:r>
              <a:rPr lang="en-US" dirty="0">
                <a:cs typeface="Calibri"/>
              </a:rPr>
              <a:t> </a:t>
            </a:r>
            <a:r>
              <a:rPr lang="en-US" dirty="0" err="1">
                <a:cs typeface="Calibri"/>
              </a:rPr>
              <a:t>ba</a:t>
            </a:r>
            <a:r>
              <a:rPr lang="en-US" dirty="0">
                <a:cs typeface="Calibri"/>
              </a:rPr>
              <a:t> Gud om </a:t>
            </a:r>
            <a:r>
              <a:rPr lang="en-US" dirty="0" err="1">
                <a:cs typeface="Calibri"/>
              </a:rPr>
              <a:t>tilgivelse</a:t>
            </a:r>
            <a:r>
              <a:rPr lang="en-US" dirty="0">
                <a:cs typeface="Calibri"/>
              </a:rPr>
              <a:t> for det</a:t>
            </a:r>
            <a:r>
              <a:rPr lang="en-US" dirty="0"/>
              <a:t> gale </a:t>
            </a:r>
            <a:r>
              <a:rPr lang="en-US" dirty="0" err="1"/>
              <a:t>han</a:t>
            </a:r>
            <a:r>
              <a:rPr lang="en-US" dirty="0"/>
              <a:t> </a:t>
            </a:r>
            <a:r>
              <a:rPr lang="en-US" dirty="0" err="1"/>
              <a:t>hadde</a:t>
            </a:r>
            <a:r>
              <a:rPr lang="en-US" dirty="0"/>
              <a:t> </a:t>
            </a:r>
            <a:r>
              <a:rPr lang="en-US" dirty="0" err="1"/>
              <a:t>gjort</a:t>
            </a:r>
            <a:r>
              <a:rPr lang="en-US" dirty="0"/>
              <a:t>, var </a:t>
            </a:r>
            <a:r>
              <a:rPr lang="en-US" dirty="0" err="1"/>
              <a:t>skaden</a:t>
            </a:r>
            <a:r>
              <a:rPr lang="en-US" dirty="0"/>
              <a:t> </a:t>
            </a:r>
            <a:r>
              <a:rPr lang="en-US" dirty="0" err="1"/>
              <a:t>allerede</a:t>
            </a:r>
            <a:r>
              <a:rPr lang="en-US" dirty="0"/>
              <a:t> </a:t>
            </a:r>
            <a:r>
              <a:rPr lang="en-US" dirty="0" err="1"/>
              <a:t>skjedd</a:t>
            </a:r>
            <a:r>
              <a:rPr lang="en-US" dirty="0"/>
              <a:t>. </a:t>
            </a:r>
            <a:r>
              <a:rPr lang="en-US" dirty="0" err="1"/>
              <a:t>Folket</a:t>
            </a:r>
            <a:r>
              <a:rPr lang="en-US" dirty="0"/>
              <a:t> </a:t>
            </a:r>
            <a:r>
              <a:rPr lang="en-US" dirty="0" err="1"/>
              <a:t>brydde</a:t>
            </a:r>
            <a:r>
              <a:rPr lang="en-US" dirty="0"/>
              <a:t> seg </a:t>
            </a:r>
            <a:r>
              <a:rPr lang="en-US" dirty="0" err="1"/>
              <a:t>ikke</a:t>
            </a:r>
            <a:r>
              <a:rPr lang="en-US" dirty="0"/>
              <a:t> </a:t>
            </a:r>
            <a:r>
              <a:rPr lang="en-US" dirty="0" err="1"/>
              <a:t>lenger</a:t>
            </a:r>
            <a:r>
              <a:rPr lang="en-US" dirty="0"/>
              <a:t> om Gud </a:t>
            </a:r>
            <a:r>
              <a:rPr lang="en-US" dirty="0" err="1"/>
              <a:t>og</a:t>
            </a:r>
            <a:r>
              <a:rPr lang="en-US" dirty="0"/>
              <a:t> </a:t>
            </a:r>
            <a:r>
              <a:rPr lang="en-US" dirty="0" err="1"/>
              <a:t>ville</a:t>
            </a:r>
            <a:r>
              <a:rPr lang="en-US" dirty="0"/>
              <a:t> </a:t>
            </a:r>
            <a:r>
              <a:rPr lang="en-US" dirty="0" err="1"/>
              <a:t>ikke</a:t>
            </a:r>
            <a:r>
              <a:rPr lang="en-US" dirty="0"/>
              <a:t> </a:t>
            </a:r>
            <a:r>
              <a:rPr lang="en-US" dirty="0" err="1"/>
              <a:t>høre</a:t>
            </a:r>
            <a:r>
              <a:rPr lang="en-US" dirty="0"/>
              <a:t> </a:t>
            </a:r>
            <a:r>
              <a:rPr lang="en-US" dirty="0" err="1"/>
              <a:t>på</a:t>
            </a:r>
            <a:r>
              <a:rPr lang="en-US" dirty="0"/>
              <a:t> </a:t>
            </a:r>
            <a:r>
              <a:rPr lang="en-US" dirty="0" err="1"/>
              <a:t>hans</a:t>
            </a:r>
            <a:r>
              <a:rPr lang="en-US" dirty="0"/>
              <a:t> bud. Da Manasse </a:t>
            </a:r>
            <a:r>
              <a:rPr lang="en-US" dirty="0" err="1"/>
              <a:t>døde</a:t>
            </a:r>
            <a:r>
              <a:rPr lang="en-US" dirty="0"/>
              <a:t>, </a:t>
            </a:r>
            <a:r>
              <a:rPr lang="en-US" dirty="0" err="1"/>
              <a:t>ble</a:t>
            </a:r>
            <a:r>
              <a:rPr lang="en-US" dirty="0"/>
              <a:t> </a:t>
            </a:r>
            <a:r>
              <a:rPr lang="en-US" dirty="0" err="1"/>
              <a:t>han</a:t>
            </a:r>
            <a:r>
              <a:rPr lang="en-US" dirty="0"/>
              <a:t> </a:t>
            </a:r>
            <a:r>
              <a:rPr lang="en-US" dirty="0" err="1"/>
              <a:t>begravet</a:t>
            </a:r>
            <a:r>
              <a:rPr lang="en-US" dirty="0"/>
              <a:t> I </a:t>
            </a:r>
            <a:r>
              <a:rPr lang="en-US" dirty="0" err="1"/>
              <a:t>slottshagen</a:t>
            </a:r>
            <a:r>
              <a:rPr lang="en-US" dirty="0"/>
              <a:t>.  </a:t>
            </a:r>
            <a:endParaRPr lang="en-US" dirty="0">
              <a:cs typeface="Calibri"/>
            </a:endParaRPr>
          </a:p>
        </p:txBody>
      </p:sp>
      <p:sp>
        <p:nvSpPr>
          <p:cNvPr id="4" name="Plassholder for lysbildenummer 3"/>
          <p:cNvSpPr>
            <a:spLocks noGrp="1"/>
          </p:cNvSpPr>
          <p:nvPr>
            <p:ph type="sldNum" sz="quarter" idx="5"/>
          </p:nvPr>
        </p:nvSpPr>
        <p:spPr/>
        <p:txBody>
          <a:bodyPr/>
          <a:lstStyle/>
          <a:p>
            <a:fld id="{54FB9406-46B6-4A25-BC74-1B37F491CC76}" type="slidenum">
              <a:rPr lang="nb-NO"/>
              <a:t>7</a:t>
            </a:fld>
            <a:endParaRPr lang="nb-NO"/>
          </a:p>
        </p:txBody>
      </p:sp>
    </p:spTree>
    <p:extLst>
      <p:ext uri="{BB962C8B-B14F-4D97-AF65-F5344CB8AC3E}">
        <p14:creationId xmlns:p14="http://schemas.microsoft.com/office/powerpoint/2010/main" val="9534803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r>
              <a:rPr lang="en-US" dirty="0">
                <a:cs typeface="+mn-lt"/>
              </a:rPr>
              <a:t>Etter ham, </a:t>
            </a:r>
            <a:r>
              <a:rPr lang="en-US" dirty="0" err="1">
                <a:cs typeface="+mn-lt"/>
              </a:rPr>
              <a:t>ble</a:t>
            </a:r>
            <a:r>
              <a:rPr lang="en-US" dirty="0">
                <a:cs typeface="+mn-lt"/>
              </a:rPr>
              <a:t> </a:t>
            </a:r>
            <a:r>
              <a:rPr lang="en-US" dirty="0" err="1">
                <a:cs typeface="+mn-lt"/>
              </a:rPr>
              <a:t>sønnen</a:t>
            </a:r>
            <a:r>
              <a:rPr lang="en-US" dirty="0">
                <a:cs typeface="+mn-lt"/>
              </a:rPr>
              <a:t> </a:t>
            </a:r>
            <a:r>
              <a:rPr lang="en-US" dirty="0" err="1">
                <a:cs typeface="+mn-lt"/>
              </a:rPr>
              <a:t>hans</a:t>
            </a:r>
            <a:r>
              <a:rPr lang="en-US" dirty="0">
                <a:cs typeface="+mn-lt"/>
              </a:rPr>
              <a:t> Amon </a:t>
            </a:r>
            <a:r>
              <a:rPr lang="en-US" dirty="0" err="1">
                <a:cs typeface="+mn-lt"/>
              </a:rPr>
              <a:t>konge</a:t>
            </a:r>
            <a:r>
              <a:rPr lang="en-US" dirty="0">
                <a:cs typeface="+mn-lt"/>
              </a:rPr>
              <a:t>. Amon var 22 </a:t>
            </a:r>
            <a:r>
              <a:rPr lang="en-US" dirty="0" err="1">
                <a:cs typeface="+mn-lt"/>
              </a:rPr>
              <a:t>år</a:t>
            </a:r>
            <a:r>
              <a:rPr lang="en-US" dirty="0">
                <a:cs typeface="+mn-lt"/>
              </a:rPr>
              <a:t> </a:t>
            </a:r>
            <a:r>
              <a:rPr lang="en-US" dirty="0" err="1">
                <a:cs typeface="+mn-lt"/>
              </a:rPr>
              <a:t>dag</a:t>
            </a:r>
            <a:r>
              <a:rPr lang="en-US" dirty="0">
                <a:cs typeface="+mn-lt"/>
              </a:rPr>
              <a:t> </a:t>
            </a:r>
            <a:r>
              <a:rPr lang="en-US" dirty="0" err="1">
                <a:cs typeface="+mn-lt"/>
              </a:rPr>
              <a:t>han</a:t>
            </a:r>
            <a:r>
              <a:rPr lang="en-US" dirty="0">
                <a:cs typeface="+mn-lt"/>
              </a:rPr>
              <a:t> </a:t>
            </a:r>
            <a:r>
              <a:rPr lang="en-US" dirty="0" err="1">
                <a:cs typeface="+mn-lt"/>
              </a:rPr>
              <a:t>arvet</a:t>
            </a:r>
            <a:r>
              <a:rPr lang="en-US" dirty="0">
                <a:cs typeface="+mn-lt"/>
              </a:rPr>
              <a:t> </a:t>
            </a:r>
            <a:r>
              <a:rPr lang="en-US" dirty="0" err="1">
                <a:cs typeface="+mn-lt"/>
              </a:rPr>
              <a:t>tronen</a:t>
            </a:r>
            <a:r>
              <a:rPr lang="en-US" dirty="0">
                <a:cs typeface="+mn-lt"/>
              </a:rPr>
              <a:t> </a:t>
            </a:r>
            <a:r>
              <a:rPr lang="en-US" dirty="0" err="1">
                <a:cs typeface="+mn-lt"/>
              </a:rPr>
              <a:t>etter</a:t>
            </a:r>
            <a:r>
              <a:rPr lang="en-US" dirty="0">
                <a:cs typeface="+mn-lt"/>
              </a:rPr>
              <a:t> sin far. Han </a:t>
            </a:r>
            <a:r>
              <a:rPr lang="en-US" dirty="0" err="1">
                <a:cs typeface="+mn-lt"/>
              </a:rPr>
              <a:t>fortsatte</a:t>
            </a:r>
            <a:r>
              <a:rPr lang="en-US" dirty="0">
                <a:cs typeface="+mn-lt"/>
              </a:rPr>
              <a:t> med </a:t>
            </a:r>
            <a:r>
              <a:rPr lang="en-US" dirty="0" err="1">
                <a:cs typeface="+mn-lt"/>
              </a:rPr>
              <a:t>avgudsdyrkelse</a:t>
            </a:r>
            <a:r>
              <a:rPr lang="en-US" dirty="0">
                <a:cs typeface="+mn-lt"/>
              </a:rPr>
              <a:t> </a:t>
            </a:r>
            <a:r>
              <a:rPr lang="en-US" dirty="0" err="1">
                <a:cs typeface="+mn-lt"/>
              </a:rPr>
              <a:t>og</a:t>
            </a:r>
            <a:r>
              <a:rPr lang="en-US" dirty="0">
                <a:cs typeface="+mn-lt"/>
              </a:rPr>
              <a:t> </a:t>
            </a:r>
            <a:r>
              <a:rPr lang="en-US" dirty="0" err="1">
                <a:cs typeface="+mn-lt"/>
              </a:rPr>
              <a:t>gjorde</a:t>
            </a:r>
            <a:r>
              <a:rPr lang="en-US" dirty="0">
                <a:cs typeface="+mn-lt"/>
              </a:rPr>
              <a:t> det </a:t>
            </a:r>
            <a:r>
              <a:rPr lang="en-US" dirty="0" err="1">
                <a:cs typeface="+mn-lt"/>
              </a:rPr>
              <a:t>som</a:t>
            </a:r>
            <a:r>
              <a:rPr lang="en-US" dirty="0">
                <a:cs typeface="+mn-lt"/>
              </a:rPr>
              <a:t> var </a:t>
            </a:r>
            <a:r>
              <a:rPr lang="en-US" dirty="0" err="1">
                <a:cs typeface="+mn-lt"/>
              </a:rPr>
              <a:t>vondt</a:t>
            </a:r>
            <a:r>
              <a:rPr lang="en-US" dirty="0">
                <a:cs typeface="+mn-lt"/>
              </a:rPr>
              <a:t> I </a:t>
            </a:r>
            <a:r>
              <a:rPr lang="en-US" dirty="0" err="1">
                <a:cs typeface="+mn-lt"/>
              </a:rPr>
              <a:t>Guds</a:t>
            </a:r>
            <a:r>
              <a:rPr lang="en-US" dirty="0">
                <a:cs typeface="+mn-lt"/>
              </a:rPr>
              <a:t> </a:t>
            </a:r>
            <a:r>
              <a:rPr lang="en-US" dirty="0" err="1">
                <a:cs typeface="+mn-lt"/>
              </a:rPr>
              <a:t>øyne</a:t>
            </a:r>
            <a:r>
              <a:rPr lang="en-US" dirty="0">
                <a:cs typeface="+mn-lt"/>
              </a:rPr>
              <a:t>. Etter bare to </a:t>
            </a:r>
            <a:r>
              <a:rPr lang="en-US" dirty="0" err="1">
                <a:cs typeface="+mn-lt"/>
              </a:rPr>
              <a:t>år</a:t>
            </a:r>
            <a:r>
              <a:rPr lang="en-US" dirty="0">
                <a:cs typeface="+mn-lt"/>
              </a:rPr>
              <a:t> </a:t>
            </a:r>
            <a:r>
              <a:rPr lang="en-US" dirty="0" err="1">
                <a:cs typeface="+mn-lt"/>
              </a:rPr>
              <a:t>som</a:t>
            </a:r>
            <a:r>
              <a:rPr lang="en-US" dirty="0">
                <a:cs typeface="+mn-lt"/>
              </a:rPr>
              <a:t> </a:t>
            </a:r>
            <a:r>
              <a:rPr lang="en-US" dirty="0" err="1">
                <a:cs typeface="+mn-lt"/>
              </a:rPr>
              <a:t>konge</a:t>
            </a:r>
            <a:r>
              <a:rPr lang="en-US" dirty="0">
                <a:cs typeface="+mn-lt"/>
              </a:rPr>
              <a:t>, </a:t>
            </a:r>
            <a:r>
              <a:rPr lang="en-US" dirty="0" err="1">
                <a:cs typeface="+mn-lt"/>
              </a:rPr>
              <a:t>ble</a:t>
            </a:r>
            <a:r>
              <a:rPr lang="en-US" dirty="0">
                <a:cs typeface="+mn-lt"/>
              </a:rPr>
              <a:t> </a:t>
            </a:r>
            <a:r>
              <a:rPr lang="en-US" dirty="0" err="1">
                <a:cs typeface="+mn-lt"/>
              </a:rPr>
              <a:t>han</a:t>
            </a:r>
            <a:r>
              <a:rPr lang="en-US" dirty="0">
                <a:cs typeface="+mn-lt"/>
              </a:rPr>
              <a:t> </a:t>
            </a:r>
            <a:r>
              <a:rPr lang="en-US" dirty="0" err="1">
                <a:cs typeface="+mn-lt"/>
              </a:rPr>
              <a:t>drept</a:t>
            </a:r>
            <a:r>
              <a:rPr lang="en-US" dirty="0">
                <a:cs typeface="+mn-lt"/>
              </a:rPr>
              <a:t> av sine </a:t>
            </a:r>
            <a:r>
              <a:rPr lang="en-US" dirty="0" err="1">
                <a:cs typeface="+mn-lt"/>
              </a:rPr>
              <a:t>egne</a:t>
            </a:r>
            <a:r>
              <a:rPr lang="en-US" dirty="0">
                <a:cs typeface="+mn-lt"/>
              </a:rPr>
              <a:t> </a:t>
            </a:r>
            <a:r>
              <a:rPr lang="en-US" dirty="0" err="1">
                <a:cs typeface="+mn-lt"/>
              </a:rPr>
              <a:t>menn</a:t>
            </a:r>
            <a:r>
              <a:rPr lang="en-US" dirty="0">
                <a:cs typeface="+mn-lt"/>
              </a:rPr>
              <a:t>. </a:t>
            </a:r>
            <a:br>
              <a:rPr lang="en-US" dirty="0">
                <a:cs typeface="+mn-lt"/>
              </a:rPr>
            </a:br>
            <a:r>
              <a:rPr lang="en-US" dirty="0"/>
              <a:t> </a:t>
            </a:r>
            <a:endParaRPr lang="nb-NO" dirty="0"/>
          </a:p>
          <a:p>
            <a:pPr algn="ctr"/>
            <a:endParaRPr lang="en-US" dirty="0">
              <a:cs typeface="Calibri"/>
            </a:endParaRPr>
          </a:p>
          <a:p>
            <a:endParaRPr lang="en-US" dirty="0">
              <a:cs typeface="Calibri"/>
            </a:endParaRPr>
          </a:p>
        </p:txBody>
      </p:sp>
      <p:sp>
        <p:nvSpPr>
          <p:cNvPr id="4" name="Plassholder for lysbildenummer 3"/>
          <p:cNvSpPr>
            <a:spLocks noGrp="1"/>
          </p:cNvSpPr>
          <p:nvPr>
            <p:ph type="sldNum" sz="quarter" idx="5"/>
          </p:nvPr>
        </p:nvSpPr>
        <p:spPr/>
        <p:txBody>
          <a:bodyPr/>
          <a:lstStyle/>
          <a:p>
            <a:fld id="{54FB9406-46B6-4A25-BC74-1B37F491CC76}" type="slidenum">
              <a:rPr lang="nb-NO"/>
              <a:t>8</a:t>
            </a:fld>
            <a:endParaRPr lang="nb-NO"/>
          </a:p>
        </p:txBody>
      </p:sp>
    </p:spTree>
    <p:extLst>
      <p:ext uri="{BB962C8B-B14F-4D97-AF65-F5344CB8AC3E}">
        <p14:creationId xmlns:p14="http://schemas.microsoft.com/office/powerpoint/2010/main" val="25835608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r>
              <a:rPr lang="nb-NO"/>
              <a:t>Kong Amos sønn, Josjia, var bare åtte år da han ble kronet til konge. Josjia hadde lært om Gud, antagelig av moren sin </a:t>
            </a:r>
            <a:r>
              <a:rPr lang="nb-NO" err="1"/>
              <a:t>Jedida</a:t>
            </a:r>
            <a:r>
              <a:rPr lang="nb-NO" dirty="0"/>
              <a:t>. Den lille gutten bestemte at han ville følge Gud og gjøre det som var godt i stedet for å fortsette de onde gjerningene til faren og bestefaren sin. </a:t>
            </a:r>
          </a:p>
          <a:p>
            <a:pPr algn="ctr"/>
            <a:endParaRPr lang="en-US" dirty="0">
              <a:cs typeface="Calibri"/>
            </a:endParaRPr>
          </a:p>
          <a:p>
            <a:endParaRPr lang="en-US" dirty="0">
              <a:cs typeface="Calibri"/>
            </a:endParaRPr>
          </a:p>
        </p:txBody>
      </p:sp>
      <p:sp>
        <p:nvSpPr>
          <p:cNvPr id="4" name="Plassholder for lysbildenummer 3"/>
          <p:cNvSpPr>
            <a:spLocks noGrp="1"/>
          </p:cNvSpPr>
          <p:nvPr>
            <p:ph type="sldNum" sz="quarter" idx="5"/>
          </p:nvPr>
        </p:nvSpPr>
        <p:spPr/>
        <p:txBody>
          <a:bodyPr/>
          <a:lstStyle/>
          <a:p>
            <a:fld id="{54FB9406-46B6-4A25-BC74-1B37F491CC76}" type="slidenum">
              <a:rPr lang="nb-NO"/>
              <a:t>9</a:t>
            </a:fld>
            <a:endParaRPr lang="nb-NO"/>
          </a:p>
        </p:txBody>
      </p:sp>
    </p:spTree>
    <p:extLst>
      <p:ext uri="{BB962C8B-B14F-4D97-AF65-F5344CB8AC3E}">
        <p14:creationId xmlns:p14="http://schemas.microsoft.com/office/powerpoint/2010/main" val="15731328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r>
              <a:rPr lang="en-US" dirty="0"/>
              <a:t>Men </a:t>
            </a:r>
            <a:r>
              <a:rPr lang="en-US" dirty="0" err="1"/>
              <a:t>fordi</a:t>
            </a:r>
            <a:r>
              <a:rPr lang="en-US" dirty="0"/>
              <a:t> </a:t>
            </a:r>
            <a:r>
              <a:rPr lang="en-US" dirty="0" err="1"/>
              <a:t>ingen</a:t>
            </a:r>
            <a:r>
              <a:rPr lang="en-US" dirty="0"/>
              <a:t> </a:t>
            </a:r>
            <a:r>
              <a:rPr lang="en-US" dirty="0" err="1"/>
              <a:t>visste</a:t>
            </a:r>
            <a:r>
              <a:rPr lang="en-US" dirty="0"/>
              <a:t> </a:t>
            </a:r>
            <a:r>
              <a:rPr lang="en-US" dirty="0" err="1"/>
              <a:t>hva</a:t>
            </a:r>
            <a:r>
              <a:rPr lang="en-US" dirty="0"/>
              <a:t> </a:t>
            </a:r>
            <a:r>
              <a:rPr lang="en-US" dirty="0" err="1"/>
              <a:t>som</a:t>
            </a:r>
            <a:r>
              <a:rPr lang="en-US" dirty="0"/>
              <a:t> </a:t>
            </a:r>
            <a:r>
              <a:rPr lang="en-US" dirty="0" err="1"/>
              <a:t>sto</a:t>
            </a:r>
            <a:r>
              <a:rPr lang="en-US" dirty="0"/>
              <a:t> I de </a:t>
            </a:r>
            <a:r>
              <a:rPr lang="en-US" dirty="0" err="1"/>
              <a:t>gamle</a:t>
            </a:r>
            <a:r>
              <a:rPr lang="en-US" dirty="0"/>
              <a:t> </a:t>
            </a:r>
            <a:r>
              <a:rPr lang="en-US" dirty="0" err="1"/>
              <a:t>bokrullene</a:t>
            </a:r>
            <a:r>
              <a:rPr lang="en-US" dirty="0"/>
              <a:t>, </a:t>
            </a:r>
            <a:r>
              <a:rPr lang="en-US" dirty="0" err="1"/>
              <a:t>fortsatte</a:t>
            </a:r>
            <a:r>
              <a:rPr lang="en-US" dirty="0"/>
              <a:t> </a:t>
            </a:r>
            <a:r>
              <a:rPr lang="en-US" dirty="0" err="1"/>
              <a:t>folket</a:t>
            </a:r>
            <a:r>
              <a:rPr lang="en-US" dirty="0"/>
              <a:t> å be </a:t>
            </a:r>
            <a:r>
              <a:rPr lang="en-US" dirty="0" err="1"/>
              <a:t>til</a:t>
            </a:r>
            <a:r>
              <a:rPr lang="en-US" dirty="0"/>
              <a:t> </a:t>
            </a:r>
            <a:r>
              <a:rPr lang="en-US" dirty="0" err="1"/>
              <a:t>avgudene</a:t>
            </a:r>
            <a:r>
              <a:rPr lang="en-US" dirty="0"/>
              <a:t>. </a:t>
            </a:r>
            <a:endParaRPr lang="en-US" dirty="0">
              <a:cs typeface="Calibri"/>
            </a:endParaRPr>
          </a:p>
        </p:txBody>
      </p:sp>
      <p:sp>
        <p:nvSpPr>
          <p:cNvPr id="4" name="Plassholder for lysbildenummer 3"/>
          <p:cNvSpPr>
            <a:spLocks noGrp="1"/>
          </p:cNvSpPr>
          <p:nvPr>
            <p:ph type="sldNum" sz="quarter" idx="5"/>
          </p:nvPr>
        </p:nvSpPr>
        <p:spPr/>
        <p:txBody>
          <a:bodyPr/>
          <a:lstStyle/>
          <a:p>
            <a:fld id="{54FB9406-46B6-4A25-BC74-1B37F491CC76}" type="slidenum">
              <a:rPr lang="nb-NO"/>
              <a:t>10</a:t>
            </a:fld>
            <a:endParaRPr lang="nb-NO"/>
          </a:p>
        </p:txBody>
      </p:sp>
    </p:spTree>
    <p:extLst>
      <p:ext uri="{BB962C8B-B14F-4D97-AF65-F5344CB8AC3E}">
        <p14:creationId xmlns:p14="http://schemas.microsoft.com/office/powerpoint/2010/main" val="6567428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tellysbilde">
    <p:spTree>
      <p:nvGrpSpPr>
        <p:cNvPr id="1" name=""/>
        <p:cNvGrpSpPr/>
        <p:nvPr/>
      </p:nvGrpSpPr>
      <p:grpSpPr>
        <a:xfrm>
          <a:off x="0" y="0"/>
          <a:ext cx="0" cy="0"/>
          <a:chOff x="0" y="0"/>
          <a:chExt cx="0" cy="0"/>
        </a:xfrm>
      </p:grpSpPr>
      <p:sp>
        <p:nvSpPr>
          <p:cNvPr id="2" name="Tittel 1"/>
          <p:cNvSpPr>
            <a:spLocks noGrp="1"/>
          </p:cNvSpPr>
          <p:nvPr>
            <p:ph type="ctrTitle"/>
          </p:nvPr>
        </p:nvSpPr>
        <p:spPr>
          <a:xfrm>
            <a:off x="1625600" y="1597025"/>
            <a:ext cx="9753600" cy="3395663"/>
          </a:xfrm>
        </p:spPr>
        <p:txBody>
          <a:bodyPr anchor="b"/>
          <a:lstStyle>
            <a:lvl1pPr algn="ctr">
              <a:defRPr sz="6000"/>
            </a:lvl1pPr>
          </a:lstStyle>
          <a:p>
            <a:r>
              <a:rPr lang="nb-NO"/>
              <a:t>Klikk for å redigere tittelstil</a:t>
            </a:r>
          </a:p>
        </p:txBody>
      </p:sp>
      <p:sp>
        <p:nvSpPr>
          <p:cNvPr id="3" name="Undertittel 2"/>
          <p:cNvSpPr>
            <a:spLocks noGrp="1"/>
          </p:cNvSpPr>
          <p:nvPr>
            <p:ph type="subTitle" idx="1"/>
          </p:nvPr>
        </p:nvSpPr>
        <p:spPr>
          <a:xfrm>
            <a:off x="1625600" y="5122863"/>
            <a:ext cx="9753600" cy="23542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b-NO"/>
              <a:t>Klikk for å redigere undertittelstil i malen</a:t>
            </a:r>
          </a:p>
        </p:txBody>
      </p:sp>
      <p:sp>
        <p:nvSpPr>
          <p:cNvPr id="4" name="Rectangle 4">
            <a:extLst>
              <a:ext uri="{FF2B5EF4-FFF2-40B4-BE49-F238E27FC236}">
                <a16:creationId xmlns:a16="http://schemas.microsoft.com/office/drawing/2014/main" id="{68888B22-1F58-4447-88C3-A9FCC1BCD408}"/>
              </a:ext>
            </a:extLst>
          </p:cNvPr>
          <p:cNvSpPr>
            <a:spLocks noGrp="1" noChangeArrowheads="1"/>
          </p:cNvSpPr>
          <p:nvPr>
            <p:ph type="dt" sz="half" idx="10"/>
          </p:nvPr>
        </p:nvSpPr>
        <p:spPr>
          <a:ln/>
        </p:spPr>
        <p:txBody>
          <a:bodyPr/>
          <a:lstStyle>
            <a:lvl1pPr>
              <a:defRPr/>
            </a:lvl1pPr>
          </a:lstStyle>
          <a:p>
            <a:pPr>
              <a:defRPr/>
            </a:pPr>
            <a:endParaRPr lang="en-US" altLang="nb-NO"/>
          </a:p>
        </p:txBody>
      </p:sp>
      <p:sp>
        <p:nvSpPr>
          <p:cNvPr id="5" name="Rectangle 5">
            <a:extLst>
              <a:ext uri="{FF2B5EF4-FFF2-40B4-BE49-F238E27FC236}">
                <a16:creationId xmlns:a16="http://schemas.microsoft.com/office/drawing/2014/main" id="{0EACF9E4-2C3F-41AE-AA42-5E6BE304D68E}"/>
              </a:ext>
            </a:extLst>
          </p:cNvPr>
          <p:cNvSpPr>
            <a:spLocks noGrp="1" noChangeArrowheads="1"/>
          </p:cNvSpPr>
          <p:nvPr>
            <p:ph type="ftr" sz="quarter" idx="11"/>
          </p:nvPr>
        </p:nvSpPr>
        <p:spPr>
          <a:ln/>
        </p:spPr>
        <p:txBody>
          <a:bodyPr/>
          <a:lstStyle>
            <a:lvl1pPr>
              <a:defRPr/>
            </a:lvl1pPr>
          </a:lstStyle>
          <a:p>
            <a:pPr>
              <a:defRPr/>
            </a:pPr>
            <a:endParaRPr lang="en-US" altLang="nb-NO"/>
          </a:p>
        </p:txBody>
      </p:sp>
      <p:sp>
        <p:nvSpPr>
          <p:cNvPr id="6" name="Rectangle 6">
            <a:extLst>
              <a:ext uri="{FF2B5EF4-FFF2-40B4-BE49-F238E27FC236}">
                <a16:creationId xmlns:a16="http://schemas.microsoft.com/office/drawing/2014/main" id="{892E0F4D-35AB-48A7-973C-C1A086021B89}"/>
              </a:ext>
            </a:extLst>
          </p:cNvPr>
          <p:cNvSpPr>
            <a:spLocks noGrp="1" noChangeArrowheads="1"/>
          </p:cNvSpPr>
          <p:nvPr>
            <p:ph type="sldNum" sz="quarter" idx="12"/>
          </p:nvPr>
        </p:nvSpPr>
        <p:spPr>
          <a:ln/>
        </p:spPr>
        <p:txBody>
          <a:bodyPr/>
          <a:lstStyle>
            <a:lvl1pPr>
              <a:defRPr/>
            </a:lvl1pPr>
          </a:lstStyle>
          <a:p>
            <a:pPr>
              <a:defRPr/>
            </a:pPr>
            <a:fld id="{0C04EB8A-F4F9-4D6E-9886-F4B46FEDCA96}" type="slidenum">
              <a:rPr lang="en-US" altLang="nb-NO"/>
              <a:pPr>
                <a:defRPr/>
              </a:pPr>
              <a:t>‹#›</a:t>
            </a:fld>
            <a:endParaRPr lang="en-US" altLang="nb-NO"/>
          </a:p>
        </p:txBody>
      </p:sp>
    </p:spTree>
    <p:extLst>
      <p:ext uri="{BB962C8B-B14F-4D97-AF65-F5344CB8AC3E}">
        <p14:creationId xmlns:p14="http://schemas.microsoft.com/office/powerpoint/2010/main" val="11965305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Loddrett tekst">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a:t>Klikk for å redigere tittelstil</a:t>
            </a:r>
          </a:p>
        </p:txBody>
      </p:sp>
      <p:sp>
        <p:nvSpPr>
          <p:cNvPr id="3" name="Plassholder for loddrett tekst 2"/>
          <p:cNvSpPr>
            <a:spLocks noGrp="1"/>
          </p:cNvSpPr>
          <p:nvPr>
            <p:ph type="body" orient="vert" idx="1"/>
          </p:nvPr>
        </p:nvSpPr>
        <p:spPr/>
        <p:txBody>
          <a:bodyPr vert="eaVert"/>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Rectangle 4">
            <a:extLst>
              <a:ext uri="{FF2B5EF4-FFF2-40B4-BE49-F238E27FC236}">
                <a16:creationId xmlns:a16="http://schemas.microsoft.com/office/drawing/2014/main" id="{F0A5E4A6-EC96-44C1-BB37-45EAC7FD8157}"/>
              </a:ext>
            </a:extLst>
          </p:cNvPr>
          <p:cNvSpPr>
            <a:spLocks noGrp="1" noChangeArrowheads="1"/>
          </p:cNvSpPr>
          <p:nvPr>
            <p:ph type="dt" sz="half" idx="10"/>
          </p:nvPr>
        </p:nvSpPr>
        <p:spPr>
          <a:ln/>
        </p:spPr>
        <p:txBody>
          <a:bodyPr/>
          <a:lstStyle>
            <a:lvl1pPr>
              <a:defRPr/>
            </a:lvl1pPr>
          </a:lstStyle>
          <a:p>
            <a:pPr>
              <a:defRPr/>
            </a:pPr>
            <a:endParaRPr lang="en-US" altLang="nb-NO"/>
          </a:p>
        </p:txBody>
      </p:sp>
      <p:sp>
        <p:nvSpPr>
          <p:cNvPr id="5" name="Rectangle 5">
            <a:extLst>
              <a:ext uri="{FF2B5EF4-FFF2-40B4-BE49-F238E27FC236}">
                <a16:creationId xmlns:a16="http://schemas.microsoft.com/office/drawing/2014/main" id="{9F2D28BB-B0CC-4D7C-AB08-2C0D888775ED}"/>
              </a:ext>
            </a:extLst>
          </p:cNvPr>
          <p:cNvSpPr>
            <a:spLocks noGrp="1" noChangeArrowheads="1"/>
          </p:cNvSpPr>
          <p:nvPr>
            <p:ph type="ftr" sz="quarter" idx="11"/>
          </p:nvPr>
        </p:nvSpPr>
        <p:spPr>
          <a:ln/>
        </p:spPr>
        <p:txBody>
          <a:bodyPr/>
          <a:lstStyle>
            <a:lvl1pPr>
              <a:defRPr/>
            </a:lvl1pPr>
          </a:lstStyle>
          <a:p>
            <a:pPr>
              <a:defRPr/>
            </a:pPr>
            <a:endParaRPr lang="en-US" altLang="nb-NO"/>
          </a:p>
        </p:txBody>
      </p:sp>
      <p:sp>
        <p:nvSpPr>
          <p:cNvPr id="6" name="Rectangle 6">
            <a:extLst>
              <a:ext uri="{FF2B5EF4-FFF2-40B4-BE49-F238E27FC236}">
                <a16:creationId xmlns:a16="http://schemas.microsoft.com/office/drawing/2014/main" id="{A7566A99-7FEA-45E7-8FB8-05317131DDA9}"/>
              </a:ext>
            </a:extLst>
          </p:cNvPr>
          <p:cNvSpPr>
            <a:spLocks noGrp="1" noChangeArrowheads="1"/>
          </p:cNvSpPr>
          <p:nvPr>
            <p:ph type="sldNum" sz="quarter" idx="12"/>
          </p:nvPr>
        </p:nvSpPr>
        <p:spPr>
          <a:ln/>
        </p:spPr>
        <p:txBody>
          <a:bodyPr/>
          <a:lstStyle>
            <a:lvl1pPr>
              <a:defRPr/>
            </a:lvl1pPr>
          </a:lstStyle>
          <a:p>
            <a:pPr>
              <a:defRPr/>
            </a:pPr>
            <a:fld id="{F810507E-F57A-47A6-82D6-19C8A55FF605}" type="slidenum">
              <a:rPr lang="en-US" altLang="nb-NO"/>
              <a:pPr>
                <a:defRPr/>
              </a:pPr>
              <a:t>‹#›</a:t>
            </a:fld>
            <a:endParaRPr lang="en-US" altLang="nb-NO"/>
          </a:p>
        </p:txBody>
      </p:sp>
    </p:spTree>
    <p:extLst>
      <p:ext uri="{BB962C8B-B14F-4D97-AF65-F5344CB8AC3E}">
        <p14:creationId xmlns:p14="http://schemas.microsoft.com/office/powerpoint/2010/main" val="11188367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Loddrett tittel og tekst">
    <p:spTree>
      <p:nvGrpSpPr>
        <p:cNvPr id="1" name=""/>
        <p:cNvGrpSpPr/>
        <p:nvPr/>
      </p:nvGrpSpPr>
      <p:grpSpPr>
        <a:xfrm>
          <a:off x="0" y="0"/>
          <a:ext cx="0" cy="0"/>
          <a:chOff x="0" y="0"/>
          <a:chExt cx="0" cy="0"/>
        </a:xfrm>
      </p:grpSpPr>
      <p:sp>
        <p:nvSpPr>
          <p:cNvPr id="2" name="Loddrett tittel 1"/>
          <p:cNvSpPr>
            <a:spLocks noGrp="1"/>
          </p:cNvSpPr>
          <p:nvPr>
            <p:ph type="title" orient="vert"/>
          </p:nvPr>
        </p:nvSpPr>
        <p:spPr>
          <a:xfrm>
            <a:off x="6629400" y="274638"/>
            <a:ext cx="2057400" cy="5851525"/>
          </a:xfrm>
        </p:spPr>
        <p:txBody>
          <a:bodyPr vert="eaVert"/>
          <a:lstStyle/>
          <a:p>
            <a:r>
              <a:rPr lang="nb-NO"/>
              <a:t>Klikk for å redigere tittelstil</a:t>
            </a:r>
          </a:p>
        </p:txBody>
      </p:sp>
      <p:sp>
        <p:nvSpPr>
          <p:cNvPr id="3" name="Plassholder for loddrett tekst 2"/>
          <p:cNvSpPr>
            <a:spLocks noGrp="1"/>
          </p:cNvSpPr>
          <p:nvPr>
            <p:ph type="body" orient="vert" idx="1"/>
          </p:nvPr>
        </p:nvSpPr>
        <p:spPr>
          <a:xfrm>
            <a:off x="457200" y="274638"/>
            <a:ext cx="6019800" cy="5851525"/>
          </a:xfrm>
        </p:spPr>
        <p:txBody>
          <a:bodyPr vert="eaVert"/>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Rectangle 4">
            <a:extLst>
              <a:ext uri="{FF2B5EF4-FFF2-40B4-BE49-F238E27FC236}">
                <a16:creationId xmlns:a16="http://schemas.microsoft.com/office/drawing/2014/main" id="{381FF93E-EB93-47ED-A132-7DFE313C130A}"/>
              </a:ext>
            </a:extLst>
          </p:cNvPr>
          <p:cNvSpPr>
            <a:spLocks noGrp="1" noChangeArrowheads="1"/>
          </p:cNvSpPr>
          <p:nvPr>
            <p:ph type="dt" sz="half" idx="10"/>
          </p:nvPr>
        </p:nvSpPr>
        <p:spPr>
          <a:ln/>
        </p:spPr>
        <p:txBody>
          <a:bodyPr/>
          <a:lstStyle>
            <a:lvl1pPr>
              <a:defRPr/>
            </a:lvl1pPr>
          </a:lstStyle>
          <a:p>
            <a:pPr>
              <a:defRPr/>
            </a:pPr>
            <a:endParaRPr lang="en-US" altLang="nb-NO"/>
          </a:p>
        </p:txBody>
      </p:sp>
      <p:sp>
        <p:nvSpPr>
          <p:cNvPr id="5" name="Rectangle 5">
            <a:extLst>
              <a:ext uri="{FF2B5EF4-FFF2-40B4-BE49-F238E27FC236}">
                <a16:creationId xmlns:a16="http://schemas.microsoft.com/office/drawing/2014/main" id="{7B606BAF-D406-4F37-BC62-16B0FBEA1070}"/>
              </a:ext>
            </a:extLst>
          </p:cNvPr>
          <p:cNvSpPr>
            <a:spLocks noGrp="1" noChangeArrowheads="1"/>
          </p:cNvSpPr>
          <p:nvPr>
            <p:ph type="ftr" sz="quarter" idx="11"/>
          </p:nvPr>
        </p:nvSpPr>
        <p:spPr>
          <a:ln/>
        </p:spPr>
        <p:txBody>
          <a:bodyPr/>
          <a:lstStyle>
            <a:lvl1pPr>
              <a:defRPr/>
            </a:lvl1pPr>
          </a:lstStyle>
          <a:p>
            <a:pPr>
              <a:defRPr/>
            </a:pPr>
            <a:endParaRPr lang="en-US" altLang="nb-NO"/>
          </a:p>
        </p:txBody>
      </p:sp>
      <p:sp>
        <p:nvSpPr>
          <p:cNvPr id="6" name="Rectangle 6">
            <a:extLst>
              <a:ext uri="{FF2B5EF4-FFF2-40B4-BE49-F238E27FC236}">
                <a16:creationId xmlns:a16="http://schemas.microsoft.com/office/drawing/2014/main" id="{A71005BC-7E6A-48D0-9E5D-1AAD2831CFE7}"/>
              </a:ext>
            </a:extLst>
          </p:cNvPr>
          <p:cNvSpPr>
            <a:spLocks noGrp="1" noChangeArrowheads="1"/>
          </p:cNvSpPr>
          <p:nvPr>
            <p:ph type="sldNum" sz="quarter" idx="12"/>
          </p:nvPr>
        </p:nvSpPr>
        <p:spPr>
          <a:ln/>
        </p:spPr>
        <p:txBody>
          <a:bodyPr/>
          <a:lstStyle>
            <a:lvl1pPr>
              <a:defRPr/>
            </a:lvl1pPr>
          </a:lstStyle>
          <a:p>
            <a:pPr>
              <a:defRPr/>
            </a:pPr>
            <a:fld id="{520E9129-34B5-44FD-9723-58E8BAC7D2AA}" type="slidenum">
              <a:rPr lang="en-US" altLang="nb-NO"/>
              <a:pPr>
                <a:defRPr/>
              </a:pPr>
              <a:t>‹#›</a:t>
            </a:fld>
            <a:endParaRPr lang="en-US" altLang="nb-NO"/>
          </a:p>
        </p:txBody>
      </p:sp>
    </p:spTree>
    <p:extLst>
      <p:ext uri="{BB962C8B-B14F-4D97-AF65-F5344CB8AC3E}">
        <p14:creationId xmlns:p14="http://schemas.microsoft.com/office/powerpoint/2010/main" val="37279162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tel og innho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a:t>Klikk for å redigere tittelstil</a:t>
            </a:r>
          </a:p>
        </p:txBody>
      </p:sp>
      <p:sp>
        <p:nvSpPr>
          <p:cNvPr id="3" name="Plassholder for innhold 2"/>
          <p:cNvSpPr>
            <a:spLocks noGrp="1"/>
          </p:cNvSpPr>
          <p:nvPr>
            <p:ph idx="1"/>
          </p:nvPr>
        </p:nvSpPr>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Rectangle 4">
            <a:extLst>
              <a:ext uri="{FF2B5EF4-FFF2-40B4-BE49-F238E27FC236}">
                <a16:creationId xmlns:a16="http://schemas.microsoft.com/office/drawing/2014/main" id="{FB2696E1-89DE-4405-8AAA-F7A3E499C2E4}"/>
              </a:ext>
            </a:extLst>
          </p:cNvPr>
          <p:cNvSpPr>
            <a:spLocks noGrp="1" noChangeArrowheads="1"/>
          </p:cNvSpPr>
          <p:nvPr>
            <p:ph type="dt" sz="half" idx="10"/>
          </p:nvPr>
        </p:nvSpPr>
        <p:spPr>
          <a:ln/>
        </p:spPr>
        <p:txBody>
          <a:bodyPr/>
          <a:lstStyle>
            <a:lvl1pPr>
              <a:defRPr/>
            </a:lvl1pPr>
          </a:lstStyle>
          <a:p>
            <a:pPr>
              <a:defRPr/>
            </a:pPr>
            <a:endParaRPr lang="en-US" altLang="nb-NO"/>
          </a:p>
        </p:txBody>
      </p:sp>
      <p:sp>
        <p:nvSpPr>
          <p:cNvPr id="5" name="Rectangle 5">
            <a:extLst>
              <a:ext uri="{FF2B5EF4-FFF2-40B4-BE49-F238E27FC236}">
                <a16:creationId xmlns:a16="http://schemas.microsoft.com/office/drawing/2014/main" id="{AD256EFA-20A4-4F80-986C-F0F440564499}"/>
              </a:ext>
            </a:extLst>
          </p:cNvPr>
          <p:cNvSpPr>
            <a:spLocks noGrp="1" noChangeArrowheads="1"/>
          </p:cNvSpPr>
          <p:nvPr>
            <p:ph type="ftr" sz="quarter" idx="11"/>
          </p:nvPr>
        </p:nvSpPr>
        <p:spPr>
          <a:ln/>
        </p:spPr>
        <p:txBody>
          <a:bodyPr/>
          <a:lstStyle>
            <a:lvl1pPr>
              <a:defRPr/>
            </a:lvl1pPr>
          </a:lstStyle>
          <a:p>
            <a:pPr>
              <a:defRPr/>
            </a:pPr>
            <a:endParaRPr lang="en-US" altLang="nb-NO"/>
          </a:p>
        </p:txBody>
      </p:sp>
      <p:sp>
        <p:nvSpPr>
          <p:cNvPr id="6" name="Rectangle 6">
            <a:extLst>
              <a:ext uri="{FF2B5EF4-FFF2-40B4-BE49-F238E27FC236}">
                <a16:creationId xmlns:a16="http://schemas.microsoft.com/office/drawing/2014/main" id="{F97321B6-A0DC-4272-BC31-5708D866712B}"/>
              </a:ext>
            </a:extLst>
          </p:cNvPr>
          <p:cNvSpPr>
            <a:spLocks noGrp="1" noChangeArrowheads="1"/>
          </p:cNvSpPr>
          <p:nvPr>
            <p:ph type="sldNum" sz="quarter" idx="12"/>
          </p:nvPr>
        </p:nvSpPr>
        <p:spPr>
          <a:ln/>
        </p:spPr>
        <p:txBody>
          <a:bodyPr/>
          <a:lstStyle>
            <a:lvl1pPr>
              <a:defRPr/>
            </a:lvl1pPr>
          </a:lstStyle>
          <a:p>
            <a:pPr>
              <a:defRPr/>
            </a:pPr>
            <a:fld id="{4C93887C-3F9F-487A-AE8B-B43E210AF083}" type="slidenum">
              <a:rPr lang="en-US" altLang="nb-NO"/>
              <a:pPr>
                <a:defRPr/>
              </a:pPr>
              <a:t>‹#›</a:t>
            </a:fld>
            <a:endParaRPr lang="en-US" altLang="nb-NO"/>
          </a:p>
        </p:txBody>
      </p:sp>
    </p:spTree>
    <p:extLst>
      <p:ext uri="{BB962C8B-B14F-4D97-AF65-F5344CB8AC3E}">
        <p14:creationId xmlns:p14="http://schemas.microsoft.com/office/powerpoint/2010/main" val="20557972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Deloverskrift">
    <p:spTree>
      <p:nvGrpSpPr>
        <p:cNvPr id="1" name=""/>
        <p:cNvGrpSpPr/>
        <p:nvPr/>
      </p:nvGrpSpPr>
      <p:grpSpPr>
        <a:xfrm>
          <a:off x="0" y="0"/>
          <a:ext cx="0" cy="0"/>
          <a:chOff x="0" y="0"/>
          <a:chExt cx="0" cy="0"/>
        </a:xfrm>
      </p:grpSpPr>
      <p:sp>
        <p:nvSpPr>
          <p:cNvPr id="2" name="Tittel 1"/>
          <p:cNvSpPr>
            <a:spLocks noGrp="1"/>
          </p:cNvSpPr>
          <p:nvPr>
            <p:ph type="title"/>
          </p:nvPr>
        </p:nvSpPr>
        <p:spPr>
          <a:xfrm>
            <a:off x="887413" y="2432050"/>
            <a:ext cx="11217275" cy="4056063"/>
          </a:xfrm>
        </p:spPr>
        <p:txBody>
          <a:bodyPr anchor="b"/>
          <a:lstStyle>
            <a:lvl1pPr>
              <a:defRPr sz="6000"/>
            </a:lvl1pPr>
          </a:lstStyle>
          <a:p>
            <a:r>
              <a:rPr lang="nb-NO"/>
              <a:t>Klikk for å redigere tittelstil</a:t>
            </a:r>
          </a:p>
        </p:txBody>
      </p:sp>
      <p:sp>
        <p:nvSpPr>
          <p:cNvPr id="3" name="Plassholder for tekst 2"/>
          <p:cNvSpPr>
            <a:spLocks noGrp="1"/>
          </p:cNvSpPr>
          <p:nvPr>
            <p:ph type="body" idx="1"/>
          </p:nvPr>
        </p:nvSpPr>
        <p:spPr>
          <a:xfrm>
            <a:off x="887413" y="6527800"/>
            <a:ext cx="11217275" cy="2133600"/>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nb-NO"/>
              <a:t>Klikk for å redigere tekststiler i malen</a:t>
            </a:r>
          </a:p>
        </p:txBody>
      </p:sp>
      <p:sp>
        <p:nvSpPr>
          <p:cNvPr id="4" name="Rectangle 4">
            <a:extLst>
              <a:ext uri="{FF2B5EF4-FFF2-40B4-BE49-F238E27FC236}">
                <a16:creationId xmlns:a16="http://schemas.microsoft.com/office/drawing/2014/main" id="{9F64180A-4B87-421E-998D-CBB28A499334}"/>
              </a:ext>
            </a:extLst>
          </p:cNvPr>
          <p:cNvSpPr>
            <a:spLocks noGrp="1" noChangeArrowheads="1"/>
          </p:cNvSpPr>
          <p:nvPr>
            <p:ph type="dt" sz="half" idx="10"/>
          </p:nvPr>
        </p:nvSpPr>
        <p:spPr>
          <a:ln/>
        </p:spPr>
        <p:txBody>
          <a:bodyPr/>
          <a:lstStyle>
            <a:lvl1pPr>
              <a:defRPr/>
            </a:lvl1pPr>
          </a:lstStyle>
          <a:p>
            <a:pPr>
              <a:defRPr/>
            </a:pPr>
            <a:endParaRPr lang="en-US" altLang="nb-NO"/>
          </a:p>
        </p:txBody>
      </p:sp>
      <p:sp>
        <p:nvSpPr>
          <p:cNvPr id="5" name="Rectangle 5">
            <a:extLst>
              <a:ext uri="{FF2B5EF4-FFF2-40B4-BE49-F238E27FC236}">
                <a16:creationId xmlns:a16="http://schemas.microsoft.com/office/drawing/2014/main" id="{053F39F4-4077-4E75-AD2C-C3FBB1851B45}"/>
              </a:ext>
            </a:extLst>
          </p:cNvPr>
          <p:cNvSpPr>
            <a:spLocks noGrp="1" noChangeArrowheads="1"/>
          </p:cNvSpPr>
          <p:nvPr>
            <p:ph type="ftr" sz="quarter" idx="11"/>
          </p:nvPr>
        </p:nvSpPr>
        <p:spPr>
          <a:ln/>
        </p:spPr>
        <p:txBody>
          <a:bodyPr/>
          <a:lstStyle>
            <a:lvl1pPr>
              <a:defRPr/>
            </a:lvl1pPr>
          </a:lstStyle>
          <a:p>
            <a:pPr>
              <a:defRPr/>
            </a:pPr>
            <a:endParaRPr lang="en-US" altLang="nb-NO"/>
          </a:p>
        </p:txBody>
      </p:sp>
      <p:sp>
        <p:nvSpPr>
          <p:cNvPr id="6" name="Rectangle 6">
            <a:extLst>
              <a:ext uri="{FF2B5EF4-FFF2-40B4-BE49-F238E27FC236}">
                <a16:creationId xmlns:a16="http://schemas.microsoft.com/office/drawing/2014/main" id="{D357AA00-0EAC-4ECC-8965-C85A643F3692}"/>
              </a:ext>
            </a:extLst>
          </p:cNvPr>
          <p:cNvSpPr>
            <a:spLocks noGrp="1" noChangeArrowheads="1"/>
          </p:cNvSpPr>
          <p:nvPr>
            <p:ph type="sldNum" sz="quarter" idx="12"/>
          </p:nvPr>
        </p:nvSpPr>
        <p:spPr>
          <a:ln/>
        </p:spPr>
        <p:txBody>
          <a:bodyPr/>
          <a:lstStyle>
            <a:lvl1pPr>
              <a:defRPr/>
            </a:lvl1pPr>
          </a:lstStyle>
          <a:p>
            <a:pPr>
              <a:defRPr/>
            </a:pPr>
            <a:fld id="{6482E6F9-A1B7-464A-9643-337DEE7C6EBA}" type="slidenum">
              <a:rPr lang="en-US" altLang="nb-NO"/>
              <a:pPr>
                <a:defRPr/>
              </a:pPr>
              <a:t>‹#›</a:t>
            </a:fld>
            <a:endParaRPr lang="en-US" altLang="nb-NO"/>
          </a:p>
        </p:txBody>
      </p:sp>
    </p:spTree>
    <p:extLst>
      <p:ext uri="{BB962C8B-B14F-4D97-AF65-F5344CB8AC3E}">
        <p14:creationId xmlns:p14="http://schemas.microsoft.com/office/powerpoint/2010/main" val="23479438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o innholdsdeler">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a:t>Klikk for å redigere tittelstil</a:t>
            </a:r>
          </a:p>
        </p:txBody>
      </p:sp>
      <p:sp>
        <p:nvSpPr>
          <p:cNvPr id="3" name="Plassholder for innhold 2"/>
          <p:cNvSpPr>
            <a:spLocks noGrp="1"/>
          </p:cNvSpPr>
          <p:nvPr>
            <p:ph sz="half" idx="1"/>
          </p:nvPr>
        </p:nvSpPr>
        <p:spPr>
          <a:xfrm>
            <a:off x="457200" y="1600200"/>
            <a:ext cx="4038600" cy="4525963"/>
          </a:xfr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innhold 3"/>
          <p:cNvSpPr>
            <a:spLocks noGrp="1"/>
          </p:cNvSpPr>
          <p:nvPr>
            <p:ph sz="half" idx="2"/>
          </p:nvPr>
        </p:nvSpPr>
        <p:spPr>
          <a:xfrm>
            <a:off x="4648200" y="1600200"/>
            <a:ext cx="4038600" cy="4525963"/>
          </a:xfr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5" name="Rectangle 4">
            <a:extLst>
              <a:ext uri="{FF2B5EF4-FFF2-40B4-BE49-F238E27FC236}">
                <a16:creationId xmlns:a16="http://schemas.microsoft.com/office/drawing/2014/main" id="{ABC658D7-CF41-474D-8660-F587BA9BD8D7}"/>
              </a:ext>
            </a:extLst>
          </p:cNvPr>
          <p:cNvSpPr>
            <a:spLocks noGrp="1" noChangeArrowheads="1"/>
          </p:cNvSpPr>
          <p:nvPr>
            <p:ph type="dt" sz="half" idx="10"/>
          </p:nvPr>
        </p:nvSpPr>
        <p:spPr>
          <a:ln/>
        </p:spPr>
        <p:txBody>
          <a:bodyPr/>
          <a:lstStyle>
            <a:lvl1pPr>
              <a:defRPr/>
            </a:lvl1pPr>
          </a:lstStyle>
          <a:p>
            <a:pPr>
              <a:defRPr/>
            </a:pPr>
            <a:endParaRPr lang="en-US" altLang="nb-NO"/>
          </a:p>
        </p:txBody>
      </p:sp>
      <p:sp>
        <p:nvSpPr>
          <p:cNvPr id="6" name="Rectangle 5">
            <a:extLst>
              <a:ext uri="{FF2B5EF4-FFF2-40B4-BE49-F238E27FC236}">
                <a16:creationId xmlns:a16="http://schemas.microsoft.com/office/drawing/2014/main" id="{529597F0-1773-4C96-B109-7775E3BDCEDE}"/>
              </a:ext>
            </a:extLst>
          </p:cNvPr>
          <p:cNvSpPr>
            <a:spLocks noGrp="1" noChangeArrowheads="1"/>
          </p:cNvSpPr>
          <p:nvPr>
            <p:ph type="ftr" sz="quarter" idx="11"/>
          </p:nvPr>
        </p:nvSpPr>
        <p:spPr>
          <a:ln/>
        </p:spPr>
        <p:txBody>
          <a:bodyPr/>
          <a:lstStyle>
            <a:lvl1pPr>
              <a:defRPr/>
            </a:lvl1pPr>
          </a:lstStyle>
          <a:p>
            <a:pPr>
              <a:defRPr/>
            </a:pPr>
            <a:endParaRPr lang="en-US" altLang="nb-NO"/>
          </a:p>
        </p:txBody>
      </p:sp>
      <p:sp>
        <p:nvSpPr>
          <p:cNvPr id="7" name="Rectangle 6">
            <a:extLst>
              <a:ext uri="{FF2B5EF4-FFF2-40B4-BE49-F238E27FC236}">
                <a16:creationId xmlns:a16="http://schemas.microsoft.com/office/drawing/2014/main" id="{B569CA0B-DFAE-491A-8286-EFE681D0C309}"/>
              </a:ext>
            </a:extLst>
          </p:cNvPr>
          <p:cNvSpPr>
            <a:spLocks noGrp="1" noChangeArrowheads="1"/>
          </p:cNvSpPr>
          <p:nvPr>
            <p:ph type="sldNum" sz="quarter" idx="12"/>
          </p:nvPr>
        </p:nvSpPr>
        <p:spPr>
          <a:ln/>
        </p:spPr>
        <p:txBody>
          <a:bodyPr/>
          <a:lstStyle>
            <a:lvl1pPr>
              <a:defRPr/>
            </a:lvl1pPr>
          </a:lstStyle>
          <a:p>
            <a:pPr>
              <a:defRPr/>
            </a:pPr>
            <a:fld id="{6447EA9B-6E01-469E-A5A0-C855E409B778}" type="slidenum">
              <a:rPr lang="en-US" altLang="nb-NO"/>
              <a:pPr>
                <a:defRPr/>
              </a:pPr>
              <a:t>‹#›</a:t>
            </a:fld>
            <a:endParaRPr lang="en-US" altLang="nb-NO"/>
          </a:p>
        </p:txBody>
      </p:sp>
    </p:spTree>
    <p:extLst>
      <p:ext uri="{BB962C8B-B14F-4D97-AF65-F5344CB8AC3E}">
        <p14:creationId xmlns:p14="http://schemas.microsoft.com/office/powerpoint/2010/main" val="491374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Sammenligning">
    <p:spTree>
      <p:nvGrpSpPr>
        <p:cNvPr id="1" name=""/>
        <p:cNvGrpSpPr/>
        <p:nvPr/>
      </p:nvGrpSpPr>
      <p:grpSpPr>
        <a:xfrm>
          <a:off x="0" y="0"/>
          <a:ext cx="0" cy="0"/>
          <a:chOff x="0" y="0"/>
          <a:chExt cx="0" cy="0"/>
        </a:xfrm>
      </p:grpSpPr>
      <p:sp>
        <p:nvSpPr>
          <p:cNvPr id="2" name="Tittel 1"/>
          <p:cNvSpPr>
            <a:spLocks noGrp="1"/>
          </p:cNvSpPr>
          <p:nvPr>
            <p:ph type="title"/>
          </p:nvPr>
        </p:nvSpPr>
        <p:spPr>
          <a:xfrm>
            <a:off x="895350" y="519113"/>
            <a:ext cx="11217275" cy="1885950"/>
          </a:xfrm>
        </p:spPr>
        <p:txBody>
          <a:bodyPr/>
          <a:lstStyle/>
          <a:p>
            <a:r>
              <a:rPr lang="nb-NO"/>
              <a:t>Klikk for å redigere tittelstil</a:t>
            </a:r>
          </a:p>
        </p:txBody>
      </p:sp>
      <p:sp>
        <p:nvSpPr>
          <p:cNvPr id="3" name="Plassholder for tekst 2"/>
          <p:cNvSpPr>
            <a:spLocks noGrp="1"/>
          </p:cNvSpPr>
          <p:nvPr>
            <p:ph type="body" idx="1"/>
          </p:nvPr>
        </p:nvSpPr>
        <p:spPr>
          <a:xfrm>
            <a:off x="895350" y="2390775"/>
            <a:ext cx="5502275"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b-NO"/>
              <a:t>Klikk for å redigere tekststiler i malen</a:t>
            </a:r>
          </a:p>
        </p:txBody>
      </p:sp>
      <p:sp>
        <p:nvSpPr>
          <p:cNvPr id="4" name="Plassholder for innhold 3"/>
          <p:cNvSpPr>
            <a:spLocks noGrp="1"/>
          </p:cNvSpPr>
          <p:nvPr>
            <p:ph sz="half" idx="2"/>
          </p:nvPr>
        </p:nvSpPr>
        <p:spPr>
          <a:xfrm>
            <a:off x="895350" y="3562350"/>
            <a:ext cx="5502275" cy="5240338"/>
          </a:xfr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5" name="Plassholder for tekst 4"/>
          <p:cNvSpPr>
            <a:spLocks noGrp="1"/>
          </p:cNvSpPr>
          <p:nvPr>
            <p:ph type="body" sz="quarter" idx="3"/>
          </p:nvPr>
        </p:nvSpPr>
        <p:spPr>
          <a:xfrm>
            <a:off x="6583363" y="2390775"/>
            <a:ext cx="5529262"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b-NO"/>
              <a:t>Klikk for å redigere tekststiler i malen</a:t>
            </a:r>
          </a:p>
        </p:txBody>
      </p:sp>
      <p:sp>
        <p:nvSpPr>
          <p:cNvPr id="6" name="Plassholder for innhold 5"/>
          <p:cNvSpPr>
            <a:spLocks noGrp="1"/>
          </p:cNvSpPr>
          <p:nvPr>
            <p:ph sz="quarter" idx="4"/>
          </p:nvPr>
        </p:nvSpPr>
        <p:spPr>
          <a:xfrm>
            <a:off x="6583363" y="3562350"/>
            <a:ext cx="5529262" cy="5240338"/>
          </a:xfr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7" name="Rectangle 4">
            <a:extLst>
              <a:ext uri="{FF2B5EF4-FFF2-40B4-BE49-F238E27FC236}">
                <a16:creationId xmlns:a16="http://schemas.microsoft.com/office/drawing/2014/main" id="{8869B206-14DC-461C-90F9-5F2E94A30C6C}"/>
              </a:ext>
            </a:extLst>
          </p:cNvPr>
          <p:cNvSpPr>
            <a:spLocks noGrp="1" noChangeArrowheads="1"/>
          </p:cNvSpPr>
          <p:nvPr>
            <p:ph type="dt" sz="half" idx="10"/>
          </p:nvPr>
        </p:nvSpPr>
        <p:spPr>
          <a:ln/>
        </p:spPr>
        <p:txBody>
          <a:bodyPr/>
          <a:lstStyle>
            <a:lvl1pPr>
              <a:defRPr/>
            </a:lvl1pPr>
          </a:lstStyle>
          <a:p>
            <a:pPr>
              <a:defRPr/>
            </a:pPr>
            <a:endParaRPr lang="en-US" altLang="nb-NO"/>
          </a:p>
        </p:txBody>
      </p:sp>
      <p:sp>
        <p:nvSpPr>
          <p:cNvPr id="8" name="Rectangle 5">
            <a:extLst>
              <a:ext uri="{FF2B5EF4-FFF2-40B4-BE49-F238E27FC236}">
                <a16:creationId xmlns:a16="http://schemas.microsoft.com/office/drawing/2014/main" id="{55D97A26-7893-40CE-889B-1B877D2AAE43}"/>
              </a:ext>
            </a:extLst>
          </p:cNvPr>
          <p:cNvSpPr>
            <a:spLocks noGrp="1" noChangeArrowheads="1"/>
          </p:cNvSpPr>
          <p:nvPr>
            <p:ph type="ftr" sz="quarter" idx="11"/>
          </p:nvPr>
        </p:nvSpPr>
        <p:spPr>
          <a:ln/>
        </p:spPr>
        <p:txBody>
          <a:bodyPr/>
          <a:lstStyle>
            <a:lvl1pPr>
              <a:defRPr/>
            </a:lvl1pPr>
          </a:lstStyle>
          <a:p>
            <a:pPr>
              <a:defRPr/>
            </a:pPr>
            <a:endParaRPr lang="en-US" altLang="nb-NO"/>
          </a:p>
        </p:txBody>
      </p:sp>
      <p:sp>
        <p:nvSpPr>
          <p:cNvPr id="9" name="Rectangle 6">
            <a:extLst>
              <a:ext uri="{FF2B5EF4-FFF2-40B4-BE49-F238E27FC236}">
                <a16:creationId xmlns:a16="http://schemas.microsoft.com/office/drawing/2014/main" id="{4FF40245-0E0D-4432-A158-15E5CBBEB3E8}"/>
              </a:ext>
            </a:extLst>
          </p:cNvPr>
          <p:cNvSpPr>
            <a:spLocks noGrp="1" noChangeArrowheads="1"/>
          </p:cNvSpPr>
          <p:nvPr>
            <p:ph type="sldNum" sz="quarter" idx="12"/>
          </p:nvPr>
        </p:nvSpPr>
        <p:spPr>
          <a:ln/>
        </p:spPr>
        <p:txBody>
          <a:bodyPr/>
          <a:lstStyle>
            <a:lvl1pPr>
              <a:defRPr/>
            </a:lvl1pPr>
          </a:lstStyle>
          <a:p>
            <a:pPr>
              <a:defRPr/>
            </a:pPr>
            <a:fld id="{46C2727A-E3F9-4F56-A27B-A32E9743EBEE}" type="slidenum">
              <a:rPr lang="en-US" altLang="nb-NO"/>
              <a:pPr>
                <a:defRPr/>
              </a:pPr>
              <a:t>‹#›</a:t>
            </a:fld>
            <a:endParaRPr lang="en-US" altLang="nb-NO"/>
          </a:p>
        </p:txBody>
      </p:sp>
    </p:spTree>
    <p:extLst>
      <p:ext uri="{BB962C8B-B14F-4D97-AF65-F5344CB8AC3E}">
        <p14:creationId xmlns:p14="http://schemas.microsoft.com/office/powerpoint/2010/main" val="18376771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Bare tittel">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a:t>Klikk for å redigere tittelstil</a:t>
            </a:r>
          </a:p>
        </p:txBody>
      </p:sp>
      <p:sp>
        <p:nvSpPr>
          <p:cNvPr id="3" name="Rectangle 4">
            <a:extLst>
              <a:ext uri="{FF2B5EF4-FFF2-40B4-BE49-F238E27FC236}">
                <a16:creationId xmlns:a16="http://schemas.microsoft.com/office/drawing/2014/main" id="{1A201F77-E5BD-42B0-99EF-4436490797A7}"/>
              </a:ext>
            </a:extLst>
          </p:cNvPr>
          <p:cNvSpPr>
            <a:spLocks noGrp="1" noChangeArrowheads="1"/>
          </p:cNvSpPr>
          <p:nvPr>
            <p:ph type="dt" sz="half" idx="10"/>
          </p:nvPr>
        </p:nvSpPr>
        <p:spPr>
          <a:ln/>
        </p:spPr>
        <p:txBody>
          <a:bodyPr/>
          <a:lstStyle>
            <a:lvl1pPr>
              <a:defRPr/>
            </a:lvl1pPr>
          </a:lstStyle>
          <a:p>
            <a:pPr>
              <a:defRPr/>
            </a:pPr>
            <a:endParaRPr lang="en-US" altLang="nb-NO"/>
          </a:p>
        </p:txBody>
      </p:sp>
      <p:sp>
        <p:nvSpPr>
          <p:cNvPr id="4" name="Rectangle 5">
            <a:extLst>
              <a:ext uri="{FF2B5EF4-FFF2-40B4-BE49-F238E27FC236}">
                <a16:creationId xmlns:a16="http://schemas.microsoft.com/office/drawing/2014/main" id="{DE2DB88A-1B15-4197-8484-3D6B4CD57AE9}"/>
              </a:ext>
            </a:extLst>
          </p:cNvPr>
          <p:cNvSpPr>
            <a:spLocks noGrp="1" noChangeArrowheads="1"/>
          </p:cNvSpPr>
          <p:nvPr>
            <p:ph type="ftr" sz="quarter" idx="11"/>
          </p:nvPr>
        </p:nvSpPr>
        <p:spPr>
          <a:ln/>
        </p:spPr>
        <p:txBody>
          <a:bodyPr/>
          <a:lstStyle>
            <a:lvl1pPr>
              <a:defRPr/>
            </a:lvl1pPr>
          </a:lstStyle>
          <a:p>
            <a:pPr>
              <a:defRPr/>
            </a:pPr>
            <a:endParaRPr lang="en-US" altLang="nb-NO"/>
          </a:p>
        </p:txBody>
      </p:sp>
      <p:sp>
        <p:nvSpPr>
          <p:cNvPr id="5" name="Rectangle 6">
            <a:extLst>
              <a:ext uri="{FF2B5EF4-FFF2-40B4-BE49-F238E27FC236}">
                <a16:creationId xmlns:a16="http://schemas.microsoft.com/office/drawing/2014/main" id="{CE6AA289-3182-404C-9F2B-FFB30092B3D6}"/>
              </a:ext>
            </a:extLst>
          </p:cNvPr>
          <p:cNvSpPr>
            <a:spLocks noGrp="1" noChangeArrowheads="1"/>
          </p:cNvSpPr>
          <p:nvPr>
            <p:ph type="sldNum" sz="quarter" idx="12"/>
          </p:nvPr>
        </p:nvSpPr>
        <p:spPr>
          <a:ln/>
        </p:spPr>
        <p:txBody>
          <a:bodyPr/>
          <a:lstStyle>
            <a:lvl1pPr>
              <a:defRPr/>
            </a:lvl1pPr>
          </a:lstStyle>
          <a:p>
            <a:pPr>
              <a:defRPr/>
            </a:pPr>
            <a:fld id="{7DA7FE05-1011-480B-89A0-DFE0BF1A28AA}" type="slidenum">
              <a:rPr lang="en-US" altLang="nb-NO"/>
              <a:pPr>
                <a:defRPr/>
              </a:pPr>
              <a:t>‹#›</a:t>
            </a:fld>
            <a:endParaRPr lang="en-US" altLang="nb-NO"/>
          </a:p>
        </p:txBody>
      </p:sp>
    </p:spTree>
    <p:extLst>
      <p:ext uri="{BB962C8B-B14F-4D97-AF65-F5344CB8AC3E}">
        <p14:creationId xmlns:p14="http://schemas.microsoft.com/office/powerpoint/2010/main" val="14606749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omt">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D8665E01-A8CD-4E1F-98C1-0A1DECD9EAED}"/>
              </a:ext>
            </a:extLst>
          </p:cNvPr>
          <p:cNvSpPr>
            <a:spLocks noGrp="1" noChangeArrowheads="1"/>
          </p:cNvSpPr>
          <p:nvPr>
            <p:ph type="dt" sz="half" idx="10"/>
          </p:nvPr>
        </p:nvSpPr>
        <p:spPr>
          <a:ln/>
        </p:spPr>
        <p:txBody>
          <a:bodyPr/>
          <a:lstStyle>
            <a:lvl1pPr>
              <a:defRPr/>
            </a:lvl1pPr>
          </a:lstStyle>
          <a:p>
            <a:pPr>
              <a:defRPr/>
            </a:pPr>
            <a:endParaRPr lang="en-US" altLang="nb-NO"/>
          </a:p>
        </p:txBody>
      </p:sp>
      <p:sp>
        <p:nvSpPr>
          <p:cNvPr id="3" name="Rectangle 5">
            <a:extLst>
              <a:ext uri="{FF2B5EF4-FFF2-40B4-BE49-F238E27FC236}">
                <a16:creationId xmlns:a16="http://schemas.microsoft.com/office/drawing/2014/main" id="{A79BC5AE-0B15-49E5-A297-AC231A254F59}"/>
              </a:ext>
            </a:extLst>
          </p:cNvPr>
          <p:cNvSpPr>
            <a:spLocks noGrp="1" noChangeArrowheads="1"/>
          </p:cNvSpPr>
          <p:nvPr>
            <p:ph type="ftr" sz="quarter" idx="11"/>
          </p:nvPr>
        </p:nvSpPr>
        <p:spPr>
          <a:ln/>
        </p:spPr>
        <p:txBody>
          <a:bodyPr/>
          <a:lstStyle>
            <a:lvl1pPr>
              <a:defRPr/>
            </a:lvl1pPr>
          </a:lstStyle>
          <a:p>
            <a:pPr>
              <a:defRPr/>
            </a:pPr>
            <a:endParaRPr lang="en-US" altLang="nb-NO"/>
          </a:p>
        </p:txBody>
      </p:sp>
      <p:sp>
        <p:nvSpPr>
          <p:cNvPr id="4" name="Rectangle 6">
            <a:extLst>
              <a:ext uri="{FF2B5EF4-FFF2-40B4-BE49-F238E27FC236}">
                <a16:creationId xmlns:a16="http://schemas.microsoft.com/office/drawing/2014/main" id="{FB81A806-E9FE-4A1C-A8B8-A6847F2B41CD}"/>
              </a:ext>
            </a:extLst>
          </p:cNvPr>
          <p:cNvSpPr>
            <a:spLocks noGrp="1" noChangeArrowheads="1"/>
          </p:cNvSpPr>
          <p:nvPr>
            <p:ph type="sldNum" sz="quarter" idx="12"/>
          </p:nvPr>
        </p:nvSpPr>
        <p:spPr>
          <a:ln/>
        </p:spPr>
        <p:txBody>
          <a:bodyPr/>
          <a:lstStyle>
            <a:lvl1pPr>
              <a:defRPr/>
            </a:lvl1pPr>
          </a:lstStyle>
          <a:p>
            <a:pPr>
              <a:defRPr/>
            </a:pPr>
            <a:fld id="{D56EED12-EE9A-4608-A4D6-76ECA2B0E695}" type="slidenum">
              <a:rPr lang="en-US" altLang="nb-NO"/>
              <a:pPr>
                <a:defRPr/>
              </a:pPr>
              <a:t>‹#›</a:t>
            </a:fld>
            <a:endParaRPr lang="en-US" altLang="nb-NO"/>
          </a:p>
        </p:txBody>
      </p:sp>
    </p:spTree>
    <p:extLst>
      <p:ext uri="{BB962C8B-B14F-4D97-AF65-F5344CB8AC3E}">
        <p14:creationId xmlns:p14="http://schemas.microsoft.com/office/powerpoint/2010/main" val="10717702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nhold med tekst">
    <p:spTree>
      <p:nvGrpSpPr>
        <p:cNvPr id="1" name=""/>
        <p:cNvGrpSpPr/>
        <p:nvPr/>
      </p:nvGrpSpPr>
      <p:grpSpPr>
        <a:xfrm>
          <a:off x="0" y="0"/>
          <a:ext cx="0" cy="0"/>
          <a:chOff x="0" y="0"/>
          <a:chExt cx="0" cy="0"/>
        </a:xfrm>
      </p:grpSpPr>
      <p:sp>
        <p:nvSpPr>
          <p:cNvPr id="2" name="Tittel 1"/>
          <p:cNvSpPr>
            <a:spLocks noGrp="1"/>
          </p:cNvSpPr>
          <p:nvPr>
            <p:ph type="title"/>
          </p:nvPr>
        </p:nvSpPr>
        <p:spPr>
          <a:xfrm>
            <a:off x="895350" y="650875"/>
            <a:ext cx="4194175" cy="2274888"/>
          </a:xfrm>
        </p:spPr>
        <p:txBody>
          <a:bodyPr anchor="b"/>
          <a:lstStyle>
            <a:lvl1pPr>
              <a:defRPr sz="3200"/>
            </a:lvl1pPr>
          </a:lstStyle>
          <a:p>
            <a:r>
              <a:rPr lang="nb-NO"/>
              <a:t>Klikk for å redigere tittelstil</a:t>
            </a:r>
          </a:p>
        </p:txBody>
      </p:sp>
      <p:sp>
        <p:nvSpPr>
          <p:cNvPr id="3" name="Plassholder for innhold 2"/>
          <p:cNvSpPr>
            <a:spLocks noGrp="1"/>
          </p:cNvSpPr>
          <p:nvPr>
            <p:ph idx="1"/>
          </p:nvPr>
        </p:nvSpPr>
        <p:spPr>
          <a:xfrm>
            <a:off x="5529263" y="1404938"/>
            <a:ext cx="6583362" cy="69310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tekst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b-NO"/>
              <a:t>Klikk for å redigere tekststiler i malen</a:t>
            </a:r>
          </a:p>
        </p:txBody>
      </p:sp>
      <p:sp>
        <p:nvSpPr>
          <p:cNvPr id="5" name="Rectangle 4">
            <a:extLst>
              <a:ext uri="{FF2B5EF4-FFF2-40B4-BE49-F238E27FC236}">
                <a16:creationId xmlns:a16="http://schemas.microsoft.com/office/drawing/2014/main" id="{97DDCAB9-2229-4C51-AC68-D49E9C8B4DC3}"/>
              </a:ext>
            </a:extLst>
          </p:cNvPr>
          <p:cNvSpPr>
            <a:spLocks noGrp="1" noChangeArrowheads="1"/>
          </p:cNvSpPr>
          <p:nvPr>
            <p:ph type="dt" sz="half" idx="10"/>
          </p:nvPr>
        </p:nvSpPr>
        <p:spPr>
          <a:ln/>
        </p:spPr>
        <p:txBody>
          <a:bodyPr/>
          <a:lstStyle>
            <a:lvl1pPr>
              <a:defRPr/>
            </a:lvl1pPr>
          </a:lstStyle>
          <a:p>
            <a:pPr>
              <a:defRPr/>
            </a:pPr>
            <a:endParaRPr lang="en-US" altLang="nb-NO"/>
          </a:p>
        </p:txBody>
      </p:sp>
      <p:sp>
        <p:nvSpPr>
          <p:cNvPr id="6" name="Rectangle 5">
            <a:extLst>
              <a:ext uri="{FF2B5EF4-FFF2-40B4-BE49-F238E27FC236}">
                <a16:creationId xmlns:a16="http://schemas.microsoft.com/office/drawing/2014/main" id="{D0ECFBA2-AA02-4745-A6D2-33D45B0E1DF0}"/>
              </a:ext>
            </a:extLst>
          </p:cNvPr>
          <p:cNvSpPr>
            <a:spLocks noGrp="1" noChangeArrowheads="1"/>
          </p:cNvSpPr>
          <p:nvPr>
            <p:ph type="ftr" sz="quarter" idx="11"/>
          </p:nvPr>
        </p:nvSpPr>
        <p:spPr>
          <a:ln/>
        </p:spPr>
        <p:txBody>
          <a:bodyPr/>
          <a:lstStyle>
            <a:lvl1pPr>
              <a:defRPr/>
            </a:lvl1pPr>
          </a:lstStyle>
          <a:p>
            <a:pPr>
              <a:defRPr/>
            </a:pPr>
            <a:endParaRPr lang="en-US" altLang="nb-NO"/>
          </a:p>
        </p:txBody>
      </p:sp>
      <p:sp>
        <p:nvSpPr>
          <p:cNvPr id="7" name="Rectangle 6">
            <a:extLst>
              <a:ext uri="{FF2B5EF4-FFF2-40B4-BE49-F238E27FC236}">
                <a16:creationId xmlns:a16="http://schemas.microsoft.com/office/drawing/2014/main" id="{E11ADEB2-3E7B-4211-9DF6-966762063CE2}"/>
              </a:ext>
            </a:extLst>
          </p:cNvPr>
          <p:cNvSpPr>
            <a:spLocks noGrp="1" noChangeArrowheads="1"/>
          </p:cNvSpPr>
          <p:nvPr>
            <p:ph type="sldNum" sz="quarter" idx="12"/>
          </p:nvPr>
        </p:nvSpPr>
        <p:spPr>
          <a:ln/>
        </p:spPr>
        <p:txBody>
          <a:bodyPr/>
          <a:lstStyle>
            <a:lvl1pPr>
              <a:defRPr/>
            </a:lvl1pPr>
          </a:lstStyle>
          <a:p>
            <a:pPr>
              <a:defRPr/>
            </a:pPr>
            <a:fld id="{6FC9DB20-A006-4780-82F4-5B1B6B385282}" type="slidenum">
              <a:rPr lang="en-US" altLang="nb-NO"/>
              <a:pPr>
                <a:defRPr/>
              </a:pPr>
              <a:t>‹#›</a:t>
            </a:fld>
            <a:endParaRPr lang="en-US" altLang="nb-NO"/>
          </a:p>
        </p:txBody>
      </p:sp>
    </p:spTree>
    <p:extLst>
      <p:ext uri="{BB962C8B-B14F-4D97-AF65-F5344CB8AC3E}">
        <p14:creationId xmlns:p14="http://schemas.microsoft.com/office/powerpoint/2010/main" val="1688437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e med tekst">
    <p:spTree>
      <p:nvGrpSpPr>
        <p:cNvPr id="1" name=""/>
        <p:cNvGrpSpPr/>
        <p:nvPr/>
      </p:nvGrpSpPr>
      <p:grpSpPr>
        <a:xfrm>
          <a:off x="0" y="0"/>
          <a:ext cx="0" cy="0"/>
          <a:chOff x="0" y="0"/>
          <a:chExt cx="0" cy="0"/>
        </a:xfrm>
      </p:grpSpPr>
      <p:sp>
        <p:nvSpPr>
          <p:cNvPr id="2" name="Tittel 1"/>
          <p:cNvSpPr>
            <a:spLocks noGrp="1"/>
          </p:cNvSpPr>
          <p:nvPr>
            <p:ph type="title"/>
          </p:nvPr>
        </p:nvSpPr>
        <p:spPr>
          <a:xfrm>
            <a:off x="895350" y="650875"/>
            <a:ext cx="4194175" cy="2274888"/>
          </a:xfrm>
        </p:spPr>
        <p:txBody>
          <a:bodyPr anchor="b"/>
          <a:lstStyle>
            <a:lvl1pPr>
              <a:defRPr sz="3200"/>
            </a:lvl1pPr>
          </a:lstStyle>
          <a:p>
            <a:r>
              <a:rPr lang="nb-NO"/>
              <a:t>Klikk for å redigere tittelstil</a:t>
            </a:r>
          </a:p>
        </p:txBody>
      </p:sp>
      <p:sp>
        <p:nvSpPr>
          <p:cNvPr id="3" name="Plassholder for bilde 2"/>
          <p:cNvSpPr>
            <a:spLocks noGrp="1"/>
          </p:cNvSpPr>
          <p:nvPr>
            <p:ph type="pic" idx="1"/>
          </p:nvPr>
        </p:nvSpPr>
        <p:spPr>
          <a:xfrm>
            <a:off x="5529263" y="1404938"/>
            <a:ext cx="6583362" cy="69310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nb-NO" noProof="0"/>
          </a:p>
        </p:txBody>
      </p:sp>
      <p:sp>
        <p:nvSpPr>
          <p:cNvPr id="4" name="Plassholder for tekst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b-NO"/>
              <a:t>Klikk for å redigere tekststiler i malen</a:t>
            </a:r>
          </a:p>
        </p:txBody>
      </p:sp>
      <p:sp>
        <p:nvSpPr>
          <p:cNvPr id="5" name="Rectangle 4">
            <a:extLst>
              <a:ext uri="{FF2B5EF4-FFF2-40B4-BE49-F238E27FC236}">
                <a16:creationId xmlns:a16="http://schemas.microsoft.com/office/drawing/2014/main" id="{FD55930C-2282-48ED-97DA-2864E33F3938}"/>
              </a:ext>
            </a:extLst>
          </p:cNvPr>
          <p:cNvSpPr>
            <a:spLocks noGrp="1" noChangeArrowheads="1"/>
          </p:cNvSpPr>
          <p:nvPr>
            <p:ph type="dt" sz="half" idx="10"/>
          </p:nvPr>
        </p:nvSpPr>
        <p:spPr>
          <a:ln/>
        </p:spPr>
        <p:txBody>
          <a:bodyPr/>
          <a:lstStyle>
            <a:lvl1pPr>
              <a:defRPr/>
            </a:lvl1pPr>
          </a:lstStyle>
          <a:p>
            <a:pPr>
              <a:defRPr/>
            </a:pPr>
            <a:endParaRPr lang="en-US" altLang="nb-NO"/>
          </a:p>
        </p:txBody>
      </p:sp>
      <p:sp>
        <p:nvSpPr>
          <p:cNvPr id="6" name="Rectangle 5">
            <a:extLst>
              <a:ext uri="{FF2B5EF4-FFF2-40B4-BE49-F238E27FC236}">
                <a16:creationId xmlns:a16="http://schemas.microsoft.com/office/drawing/2014/main" id="{7F0041AA-9A65-463B-9F50-9193E0829EB2}"/>
              </a:ext>
            </a:extLst>
          </p:cNvPr>
          <p:cNvSpPr>
            <a:spLocks noGrp="1" noChangeArrowheads="1"/>
          </p:cNvSpPr>
          <p:nvPr>
            <p:ph type="ftr" sz="quarter" idx="11"/>
          </p:nvPr>
        </p:nvSpPr>
        <p:spPr>
          <a:ln/>
        </p:spPr>
        <p:txBody>
          <a:bodyPr/>
          <a:lstStyle>
            <a:lvl1pPr>
              <a:defRPr/>
            </a:lvl1pPr>
          </a:lstStyle>
          <a:p>
            <a:pPr>
              <a:defRPr/>
            </a:pPr>
            <a:endParaRPr lang="en-US" altLang="nb-NO"/>
          </a:p>
        </p:txBody>
      </p:sp>
      <p:sp>
        <p:nvSpPr>
          <p:cNvPr id="7" name="Rectangle 6">
            <a:extLst>
              <a:ext uri="{FF2B5EF4-FFF2-40B4-BE49-F238E27FC236}">
                <a16:creationId xmlns:a16="http://schemas.microsoft.com/office/drawing/2014/main" id="{9E0AA617-0750-4D6B-B824-152D0128C2EF}"/>
              </a:ext>
            </a:extLst>
          </p:cNvPr>
          <p:cNvSpPr>
            <a:spLocks noGrp="1" noChangeArrowheads="1"/>
          </p:cNvSpPr>
          <p:nvPr>
            <p:ph type="sldNum" sz="quarter" idx="12"/>
          </p:nvPr>
        </p:nvSpPr>
        <p:spPr>
          <a:ln/>
        </p:spPr>
        <p:txBody>
          <a:bodyPr/>
          <a:lstStyle>
            <a:lvl1pPr>
              <a:defRPr/>
            </a:lvl1pPr>
          </a:lstStyle>
          <a:p>
            <a:pPr>
              <a:defRPr/>
            </a:pPr>
            <a:fld id="{849420B2-88CF-43D9-84DA-52F804EE35DD}" type="slidenum">
              <a:rPr lang="en-US" altLang="nb-NO"/>
              <a:pPr>
                <a:defRPr/>
              </a:pPr>
              <a:t>‹#›</a:t>
            </a:fld>
            <a:endParaRPr lang="en-US" altLang="nb-NO"/>
          </a:p>
        </p:txBody>
      </p:sp>
    </p:spTree>
    <p:extLst>
      <p:ext uri="{BB962C8B-B14F-4D97-AF65-F5344CB8AC3E}">
        <p14:creationId xmlns:p14="http://schemas.microsoft.com/office/powerpoint/2010/main" val="26573360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48A5DA5A-194B-427A-9624-40734FAFE959}"/>
              </a:ext>
            </a:extLst>
          </p:cNvPr>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nb-NO"/>
              <a:t>Click to edit Master title style</a:t>
            </a:r>
          </a:p>
        </p:txBody>
      </p:sp>
      <p:sp>
        <p:nvSpPr>
          <p:cNvPr id="1027" name="Rectangle 3">
            <a:extLst>
              <a:ext uri="{FF2B5EF4-FFF2-40B4-BE49-F238E27FC236}">
                <a16:creationId xmlns:a16="http://schemas.microsoft.com/office/drawing/2014/main" id="{EC033C94-D260-44A2-B015-607AE7DF1EEC}"/>
              </a:ext>
            </a:extLst>
          </p:cNvPr>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nb-NO"/>
              <a:t>Click to edit Master text styles</a:t>
            </a:r>
          </a:p>
          <a:p>
            <a:pPr lvl="1"/>
            <a:r>
              <a:rPr lang="en-US" altLang="nb-NO"/>
              <a:t>Second level</a:t>
            </a:r>
          </a:p>
          <a:p>
            <a:pPr lvl="2"/>
            <a:r>
              <a:rPr lang="en-US" altLang="nb-NO"/>
              <a:t>Third level</a:t>
            </a:r>
          </a:p>
          <a:p>
            <a:pPr lvl="3"/>
            <a:r>
              <a:rPr lang="en-US" altLang="nb-NO"/>
              <a:t>Fourth level</a:t>
            </a:r>
          </a:p>
          <a:p>
            <a:pPr lvl="4"/>
            <a:r>
              <a:rPr lang="en-US" altLang="nb-NO"/>
              <a:t>Fifth level</a:t>
            </a:r>
          </a:p>
        </p:txBody>
      </p:sp>
      <p:sp>
        <p:nvSpPr>
          <p:cNvPr id="1028" name="Rectangle 4">
            <a:extLst>
              <a:ext uri="{FF2B5EF4-FFF2-40B4-BE49-F238E27FC236}">
                <a16:creationId xmlns:a16="http://schemas.microsoft.com/office/drawing/2014/main" id="{BFE6BDB4-9517-45AB-A274-BD8EC84517D3}"/>
              </a:ext>
            </a:extLst>
          </p:cNvPr>
          <p:cNvSpPr>
            <a:spLocks noGrp="1" noChangeArrowheads="1"/>
          </p:cNvSpPr>
          <p:nvPr>
            <p:ph type="dt" sz="half" idx="2"/>
          </p:nvPr>
        </p:nvSpPr>
        <p:spPr bwMode="auto">
          <a:xfrm>
            <a:off x="457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eaLnBrk="1" hangingPunct="1">
              <a:defRPr sz="1400"/>
            </a:lvl1pPr>
          </a:lstStyle>
          <a:p>
            <a:pPr>
              <a:defRPr/>
            </a:pPr>
            <a:endParaRPr lang="en-US" altLang="nb-NO"/>
          </a:p>
        </p:txBody>
      </p:sp>
      <p:sp>
        <p:nvSpPr>
          <p:cNvPr id="1029" name="Rectangle 5">
            <a:extLst>
              <a:ext uri="{FF2B5EF4-FFF2-40B4-BE49-F238E27FC236}">
                <a16:creationId xmlns:a16="http://schemas.microsoft.com/office/drawing/2014/main" id="{2FDFE8C2-C424-4DD6-852E-42C2779C5185}"/>
              </a:ext>
            </a:extLst>
          </p:cNvPr>
          <p:cNvSpPr>
            <a:spLocks noGrp="1" noChangeArrowheads="1"/>
          </p:cNvSpPr>
          <p:nvPr>
            <p:ph type="ftr" sz="quarter" idx="3"/>
          </p:nvPr>
        </p:nvSpPr>
        <p:spPr bwMode="auto">
          <a:xfrm>
            <a:off x="3124200" y="6245225"/>
            <a:ext cx="2895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ctr" eaLnBrk="1" hangingPunct="1">
              <a:defRPr sz="1400"/>
            </a:lvl1pPr>
          </a:lstStyle>
          <a:p>
            <a:pPr>
              <a:defRPr/>
            </a:pPr>
            <a:endParaRPr lang="en-US" altLang="nb-NO"/>
          </a:p>
        </p:txBody>
      </p:sp>
      <p:sp>
        <p:nvSpPr>
          <p:cNvPr id="1030" name="Rectangle 6">
            <a:extLst>
              <a:ext uri="{FF2B5EF4-FFF2-40B4-BE49-F238E27FC236}">
                <a16:creationId xmlns:a16="http://schemas.microsoft.com/office/drawing/2014/main" id="{4E70DCCE-2892-4A60-AC18-E8A45F214FB0}"/>
              </a:ext>
            </a:extLst>
          </p:cNvPr>
          <p:cNvSpPr>
            <a:spLocks noGrp="1" noChangeArrowheads="1"/>
          </p:cNvSpPr>
          <p:nvPr>
            <p:ph type="sldNum" sz="quarter" idx="4"/>
          </p:nvPr>
        </p:nvSpPr>
        <p:spPr bwMode="auto">
          <a:xfrm>
            <a:off x="6553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hangingPunct="1">
              <a:defRPr sz="1400" smtClean="0"/>
            </a:lvl1pPr>
          </a:lstStyle>
          <a:p>
            <a:pPr>
              <a:defRPr/>
            </a:pPr>
            <a:fld id="{016DA664-4080-4EE3-B330-11BDE1C8676E}" type="slidenum">
              <a:rPr lang="en-US" altLang="nb-NO"/>
              <a:pPr>
                <a:defRPr/>
              </a:pPr>
              <a:t>‹#›</a:t>
            </a:fld>
            <a:endParaRPr lang="en-US" altLang="nb-NO"/>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b-N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a:extLst>
              <a:ext uri="{FF2B5EF4-FFF2-40B4-BE49-F238E27FC236}">
                <a16:creationId xmlns:a16="http://schemas.microsoft.com/office/drawing/2014/main" id="{C4A385A0-AFC3-46CD-A83C-E24B1BFAAD7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3004800" cy="975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a:extLst>
              <a:ext uri="{FF2B5EF4-FFF2-40B4-BE49-F238E27FC236}">
                <a16:creationId xmlns:a16="http://schemas.microsoft.com/office/drawing/2014/main" id="{F3F7B7E7-616E-4ECB-95C0-DCA39D47C65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3004800" cy="975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a:extLst>
              <a:ext uri="{FF2B5EF4-FFF2-40B4-BE49-F238E27FC236}">
                <a16:creationId xmlns:a16="http://schemas.microsoft.com/office/drawing/2014/main" id="{08355AB5-0CF8-4B8F-8CFC-5CC572C5A03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3004800" cy="975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a:extLst>
              <a:ext uri="{FF2B5EF4-FFF2-40B4-BE49-F238E27FC236}">
                <a16:creationId xmlns:a16="http://schemas.microsoft.com/office/drawing/2014/main" id="{22A665D7-0848-4331-AD91-989495295DE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3004800" cy="975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a:extLst>
              <a:ext uri="{FF2B5EF4-FFF2-40B4-BE49-F238E27FC236}">
                <a16:creationId xmlns:a16="http://schemas.microsoft.com/office/drawing/2014/main" id="{C75E8E77-F48C-4715-B52A-72CF75B08D3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3004800" cy="975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a:extLst>
              <a:ext uri="{FF2B5EF4-FFF2-40B4-BE49-F238E27FC236}">
                <a16:creationId xmlns:a16="http://schemas.microsoft.com/office/drawing/2014/main" id="{0A262E48-742B-44F0-9B4B-729BFDE36BA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3004800" cy="975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a:extLst>
              <a:ext uri="{FF2B5EF4-FFF2-40B4-BE49-F238E27FC236}">
                <a16:creationId xmlns:a16="http://schemas.microsoft.com/office/drawing/2014/main" id="{90D41E34-6896-4A73-9C1A-C5DDB8A4B26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3004800" cy="975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a:extLst>
              <a:ext uri="{FF2B5EF4-FFF2-40B4-BE49-F238E27FC236}">
                <a16:creationId xmlns:a16="http://schemas.microsoft.com/office/drawing/2014/main" id="{E0C7DBB1-D922-4E2F-BDCC-FCB4849101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3004800" cy="975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a:extLst>
              <a:ext uri="{FF2B5EF4-FFF2-40B4-BE49-F238E27FC236}">
                <a16:creationId xmlns:a16="http://schemas.microsoft.com/office/drawing/2014/main" id="{29821B1A-346B-45CA-BF18-9523DEBDFF5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3004800" cy="975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a:extLst>
              <a:ext uri="{FF2B5EF4-FFF2-40B4-BE49-F238E27FC236}">
                <a16:creationId xmlns:a16="http://schemas.microsoft.com/office/drawing/2014/main" id="{8838A384-3702-49B2-9426-1764AA0B077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3004800" cy="975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a:extLst>
              <a:ext uri="{FF2B5EF4-FFF2-40B4-BE49-F238E27FC236}">
                <a16:creationId xmlns:a16="http://schemas.microsoft.com/office/drawing/2014/main" id="{E427C6AC-8ED8-4F07-B209-9644800C1E8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3004800" cy="975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a:extLst>
              <a:ext uri="{FF2B5EF4-FFF2-40B4-BE49-F238E27FC236}">
                <a16:creationId xmlns:a16="http://schemas.microsoft.com/office/drawing/2014/main" id="{17F1BD3C-4BD3-4F34-81B0-0BF1C8F9856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3004800" cy="975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a:extLst>
              <a:ext uri="{FF2B5EF4-FFF2-40B4-BE49-F238E27FC236}">
                <a16:creationId xmlns:a16="http://schemas.microsoft.com/office/drawing/2014/main" id="{ECBE9F62-A746-4088-BCBA-76CE5C7055E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3004800" cy="975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a:extLst>
              <a:ext uri="{FF2B5EF4-FFF2-40B4-BE49-F238E27FC236}">
                <a16:creationId xmlns:a16="http://schemas.microsoft.com/office/drawing/2014/main" id="{F06C1F94-E774-4B5D-8247-14D17F2849C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3004800" cy="975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a:extLst>
              <a:ext uri="{FF2B5EF4-FFF2-40B4-BE49-F238E27FC236}">
                <a16:creationId xmlns:a16="http://schemas.microsoft.com/office/drawing/2014/main" id="{8F9C95A9-71C0-4017-A314-0A7AC4C0AAF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3004800" cy="975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a:extLst>
              <a:ext uri="{FF2B5EF4-FFF2-40B4-BE49-F238E27FC236}">
                <a16:creationId xmlns:a16="http://schemas.microsoft.com/office/drawing/2014/main" id="{F11299C7-7738-4ABF-8478-EF9BE3CFD60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3004800" cy="975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a:extLst>
              <a:ext uri="{FF2B5EF4-FFF2-40B4-BE49-F238E27FC236}">
                <a16:creationId xmlns:a16="http://schemas.microsoft.com/office/drawing/2014/main" id="{B575AC1A-4C90-44BD-9875-2E98338E3C3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3004800" cy="975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a:extLst>
              <a:ext uri="{FF2B5EF4-FFF2-40B4-BE49-F238E27FC236}">
                <a16:creationId xmlns:a16="http://schemas.microsoft.com/office/drawing/2014/main" id="{80B466E8-1FDE-402F-A743-34DF040A749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3004800" cy="975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a:extLst>
              <a:ext uri="{FF2B5EF4-FFF2-40B4-BE49-F238E27FC236}">
                <a16:creationId xmlns:a16="http://schemas.microsoft.com/office/drawing/2014/main" id="{ABAD4BB2-6FE1-4E95-9984-D3325D0F4F7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3004800" cy="975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a:extLst>
              <a:ext uri="{FF2B5EF4-FFF2-40B4-BE49-F238E27FC236}">
                <a16:creationId xmlns:a16="http://schemas.microsoft.com/office/drawing/2014/main" id="{774920CD-69E4-4097-8EE6-BA606202A6C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3004800" cy="975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a:extLst>
              <a:ext uri="{FF2B5EF4-FFF2-40B4-BE49-F238E27FC236}">
                <a16:creationId xmlns:a16="http://schemas.microsoft.com/office/drawing/2014/main" id="{55E055E0-7082-45D1-8D8B-BE8C02AA79C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3004800" cy="975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theme/theme1.xml><?xml version="1.0" encoding="utf-8"?>
<a:theme xmlns:a="http://schemas.openxmlformats.org/drawingml/2006/main" name="Office-tema">
  <a:themeElements>
    <a:clrScheme name="Office-tema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tema">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nb-NO" sz="18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nb-NO" sz="18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tema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Office-tema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Office-tema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Office-tema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Office-tema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Office-tema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Office-tema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Office-tema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Office-tema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Office-tema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Office-tema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Office-tema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t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kument" ma:contentTypeID="0x0101001775F45BE3CE4545AD9E8E2F1DB956B5" ma:contentTypeVersion="12" ma:contentTypeDescription="Opprett et nytt dokument." ma:contentTypeScope="" ma:versionID="3f8d78a58d09a259e412d515517853d0">
  <xsd:schema xmlns:xsd="http://www.w3.org/2001/XMLSchema" xmlns:xs="http://www.w3.org/2001/XMLSchema" xmlns:p="http://schemas.microsoft.com/office/2006/metadata/properties" xmlns:ns3="328ee016-f574-4458-bf8f-b34f66f62e34" xmlns:ns4="71b335ea-b700-4b19-8046-e96b5b848af1" targetNamespace="http://schemas.microsoft.com/office/2006/metadata/properties" ma:root="true" ma:fieldsID="0be27598dfed004bea7f1d0826aaecea" ns3:_="" ns4:_="">
    <xsd:import namespace="328ee016-f574-4458-bf8f-b34f66f62e34"/>
    <xsd:import namespace="71b335ea-b700-4b19-8046-e96b5b848af1"/>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GenerationTime" minOccurs="0"/>
                <xsd:element ref="ns4:MediaServiceEventHashCode" minOccurs="0"/>
                <xsd:element ref="ns4:MediaServiceDateTaken"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28ee016-f574-4458-bf8f-b34f66f62e34" elementFormDefault="qualified">
    <xsd:import namespace="http://schemas.microsoft.com/office/2006/documentManagement/types"/>
    <xsd:import namespace="http://schemas.microsoft.com/office/infopath/2007/PartnerControls"/>
    <xsd:element name="SharedWithUsers" ma:index="8" nillable="true" ma:displayName="Delt med"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Delingsdetaljer" ma:description="" ma:internalName="SharedWithDetails" ma:readOnly="true">
      <xsd:simpleType>
        <xsd:restriction base="dms:Note">
          <xsd:maxLength value="255"/>
        </xsd:restriction>
      </xsd:simpleType>
    </xsd:element>
    <xsd:element name="SharingHintHash" ma:index="10" nillable="true" ma:displayName="Hash for deling av tips" ma:descriptio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1b335ea-b700-4b19-8046-e96b5b848af1" elementFormDefault="qualified">
    <xsd:import namespace="http://schemas.microsoft.com/office/2006/documentManagement/types"/>
    <xsd:import namespace="http://schemas.microsoft.com/office/infopath/2007/PartnerControls"/>
    <xsd:element name="MediaServiceMetadata" ma:index="11" nillable="true" ma:displayName="MediaServiceMetadata" ma:description="" ma:hidden="true" ma:internalName="MediaServiceMetadata" ma:readOnly="true">
      <xsd:simpleType>
        <xsd:restriction base="dms:Note"/>
      </xsd:simpleType>
    </xsd:element>
    <xsd:element name="MediaServiceFastMetadata" ma:index="12" nillable="true" ma:displayName="MediaServiceFastMetadata" ma:description="" ma:hidden="true" ma:internalName="MediaServiceFastMetadata" ma:readOnly="true">
      <xsd:simpleType>
        <xsd:restriction base="dms:Note"/>
      </xsd:simpleType>
    </xsd:element>
    <xsd:element name="MediaServiceAutoTags" ma:index="13" nillable="true" ma:displayName="MediaServiceAuto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nholdstype"/>
        <xsd:element ref="dc:title" minOccurs="0" maxOccurs="1" ma:index="4" ma:displayName="Tit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E2AC0A9-084B-42B6-9545-400C77B78B08}">
  <ds:schemaRefs>
    <ds:schemaRef ds:uri="http://schemas.microsoft.com/office/2006/documentManagement/types"/>
    <ds:schemaRef ds:uri="71b335ea-b700-4b19-8046-e96b5b848af1"/>
    <ds:schemaRef ds:uri="http://purl.org/dc/terms/"/>
    <ds:schemaRef ds:uri="http://schemas.openxmlformats.org/package/2006/metadata/core-properties"/>
    <ds:schemaRef ds:uri="http://purl.org/dc/dcmitype/"/>
    <ds:schemaRef ds:uri="328ee016-f574-4458-bf8f-b34f66f62e34"/>
    <ds:schemaRef ds:uri="http://purl.org/dc/elements/1.1/"/>
    <ds:schemaRef ds:uri="http://schemas.microsoft.com/office/infopath/2007/PartnerControls"/>
    <ds:schemaRef ds:uri="http://schemas.microsoft.com/office/2006/metadata/properties"/>
    <ds:schemaRef ds:uri="http://www.w3.org/XML/1998/namespace"/>
  </ds:schemaRefs>
</ds:datastoreItem>
</file>

<file path=customXml/itemProps2.xml><?xml version="1.0" encoding="utf-8"?>
<ds:datastoreItem xmlns:ds="http://schemas.openxmlformats.org/officeDocument/2006/customXml" ds:itemID="{E8CC5840-9E7B-49A7-B64B-B4B70F6A164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28ee016-f574-4458-bf8f-b34f66f62e34"/>
    <ds:schemaRef ds:uri="71b335ea-b700-4b19-8046-e96b5b848af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B858A5FF-1507-4219-ACF1-8F8A6116D18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0</TotalTime>
  <Words>0</Words>
  <Application>Microsoft Office PowerPoint</Application>
  <PresentationFormat>Egendefinert</PresentationFormat>
  <Paragraphs>0</Paragraphs>
  <Slides>21</Slides>
  <Notes>19</Notes>
  <HiddenSlides>0</HiddenSlides>
  <MMClips>0</MMClips>
  <ScaleCrop>false</ScaleCrop>
  <HeadingPairs>
    <vt:vector size="4" baseType="variant">
      <vt:variant>
        <vt:lpstr>Tema</vt:lpstr>
      </vt:variant>
      <vt:variant>
        <vt:i4>1</vt:i4>
      </vt:variant>
      <vt:variant>
        <vt:lpstr>Lysbildetitler</vt:lpstr>
      </vt:variant>
      <vt:variant>
        <vt:i4>21</vt:i4>
      </vt:variant>
    </vt:vector>
  </HeadingPairs>
  <TitlesOfParts>
    <vt:vector size="22" baseType="lpstr">
      <vt:lpstr>Office-tema</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Jorunn Bergo Aarvik</cp:lastModifiedBy>
  <cp:revision>374</cp:revision>
  <cp:lastPrinted>1601-01-01T00:00:00Z</cp:lastPrinted>
  <dcterms:created xsi:type="dcterms:W3CDTF">1601-01-01T00:00:00Z</dcterms:created>
  <dcterms:modified xsi:type="dcterms:W3CDTF">2021-04-28T12:21:27Z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y fmtid="{D5CDD505-2E9C-101B-9397-08002B2CF9AE}" pid="3" name="ContentTypeId">
    <vt:lpwstr>0x0101001775F45BE3CE4545AD9E8E2F1DB956B5</vt:lpwstr>
  </property>
</Properties>
</file>