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sldIdLst>
    <p:sldId id="256" r:id="rId5"/>
    <p:sldId id="257" r:id="rId6"/>
    <p:sldId id="258" r:id="rId7"/>
    <p:sldId id="260" r:id="rId8"/>
    <p:sldId id="261" r:id="rId9"/>
    <p:sldId id="262" r:id="rId10"/>
    <p:sldId id="263" r:id="rId11"/>
    <p:sldId id="265" r:id="rId12"/>
    <p:sldId id="266" r:id="rId13"/>
    <p:sldId id="267" r:id="rId14"/>
    <p:sldId id="269" r:id="rId15"/>
    <p:sldId id="270" r:id="rId16"/>
    <p:sldId id="271" r:id="rId17"/>
    <p:sldId id="272" r:id="rId18"/>
    <p:sldId id="273" r:id="rId19"/>
    <p:sldId id="274" r:id="rId20"/>
    <p:sldId id="277" r:id="rId21"/>
    <p:sldId id="278" r:id="rId22"/>
    <p:sldId id="279" r:id="rId23"/>
  </p:sldIdLst>
  <p:sldSz cx="13004800" cy="97536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9645D3-A972-379D-FF24-7DE40C7A5FD1}" v="2" dt="2021-04-28T12:01:29.1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7355" autoAdjust="0"/>
  </p:normalViewPr>
  <p:slideViewPr>
    <p:cSldViewPr>
      <p:cViewPr varScale="1">
        <p:scale>
          <a:sx n="27" d="100"/>
          <a:sy n="27" d="100"/>
        </p:scale>
        <p:origin x="2100"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S::jaarvik@nlm.no::65fe6f9b-e160-4956-ba75-5945fd282e92" providerId="AD" clId="Web-{449645D3-A972-379D-FF24-7DE40C7A5FD1}"/>
    <pc:docChg chg="modSld">
      <pc:chgData name="Jorunn Bergo Aarvik" userId="S::jaarvik@nlm.no::65fe6f9b-e160-4956-ba75-5945fd282e92" providerId="AD" clId="Web-{449645D3-A972-379D-FF24-7DE40C7A5FD1}" dt="2021-04-28T17:49:26.004" v="79"/>
      <pc:docMkLst>
        <pc:docMk/>
      </pc:docMkLst>
      <pc:sldChg chg="modNotes">
        <pc:chgData name="Jorunn Bergo Aarvik" userId="S::jaarvik@nlm.no::65fe6f9b-e160-4956-ba75-5945fd282e92" providerId="AD" clId="Web-{449645D3-A972-379D-FF24-7DE40C7A5FD1}" dt="2021-04-28T12:01:26.748" v="47"/>
        <pc:sldMkLst>
          <pc:docMk/>
          <pc:sldMk cId="0" sldId="257"/>
        </pc:sldMkLst>
      </pc:sldChg>
      <pc:sldChg chg="modNotes">
        <pc:chgData name="Jorunn Bergo Aarvik" userId="S::jaarvik@nlm.no::65fe6f9b-e160-4956-ba75-5945fd282e92" providerId="AD" clId="Web-{449645D3-A972-379D-FF24-7DE40C7A5FD1}" dt="2021-04-28T12:08:20.989" v="76"/>
        <pc:sldMkLst>
          <pc:docMk/>
          <pc:sldMk cId="0" sldId="260"/>
        </pc:sldMkLst>
      </pc:sldChg>
      <pc:sldChg chg="modNotes">
        <pc:chgData name="Jorunn Bergo Aarvik" userId="S::jaarvik@nlm.no::65fe6f9b-e160-4956-ba75-5945fd282e92" providerId="AD" clId="Web-{449645D3-A972-379D-FF24-7DE40C7A5FD1}" dt="2021-04-28T12:08:47.053" v="78"/>
        <pc:sldMkLst>
          <pc:docMk/>
          <pc:sldMk cId="0" sldId="261"/>
        </pc:sldMkLst>
      </pc:sldChg>
      <pc:sldChg chg="modNotes">
        <pc:chgData name="Jorunn Bergo Aarvik" userId="S::jaarvik@nlm.no::65fe6f9b-e160-4956-ba75-5945fd282e92" providerId="AD" clId="Web-{449645D3-A972-379D-FF24-7DE40C7A5FD1}" dt="2021-04-28T17:49:26.004" v="79"/>
        <pc:sldMkLst>
          <pc:docMk/>
          <pc:sldMk cId="0" sldId="269"/>
        </pc:sldMkLst>
      </pc:sldChg>
      <pc:sldChg chg="modNotes">
        <pc:chgData name="Jorunn Bergo Aarvik" userId="S::jaarvik@nlm.no::65fe6f9b-e160-4956-ba75-5945fd282e92" providerId="AD" clId="Web-{449645D3-A972-379D-FF24-7DE40C7A5FD1}" dt="2021-04-28T12:02:41.158" v="51"/>
        <pc:sldMkLst>
          <pc:docMk/>
          <pc:sldMk cId="0" sldId="2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a:extLst>
              <a:ext uri="{FF2B5EF4-FFF2-40B4-BE49-F238E27FC236}">
                <a16:creationId xmlns:a16="http://schemas.microsoft.com/office/drawing/2014/main" id="{05F169EC-1F1F-4EC7-9CE6-1087984E1F1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nb-NO"/>
          </a:p>
        </p:txBody>
      </p:sp>
      <p:sp>
        <p:nvSpPr>
          <p:cNvPr id="3" name="Plassholder for dato 2">
            <a:extLst>
              <a:ext uri="{FF2B5EF4-FFF2-40B4-BE49-F238E27FC236}">
                <a16:creationId xmlns:a16="http://schemas.microsoft.com/office/drawing/2014/main" id="{0F6A6FC9-C618-489D-9732-8409B828570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vl1pPr>
          </a:lstStyle>
          <a:p>
            <a:pPr>
              <a:defRPr/>
            </a:pPr>
            <a:fld id="{FD7DD0CA-4E0B-4C18-AD3D-695CF1CBE00F}" type="datetimeFigureOut">
              <a:rPr lang="nb-NO"/>
              <a:pPr>
                <a:defRPr/>
              </a:pPr>
              <a:t>28.04.2021</a:t>
            </a:fld>
            <a:endParaRPr lang="nb-NO"/>
          </a:p>
        </p:txBody>
      </p:sp>
      <p:sp>
        <p:nvSpPr>
          <p:cNvPr id="4" name="Plassholder for lysbilde 3">
            <a:extLst>
              <a:ext uri="{FF2B5EF4-FFF2-40B4-BE49-F238E27FC236}">
                <a16:creationId xmlns:a16="http://schemas.microsoft.com/office/drawing/2014/main" id="{D8C00FB5-8C83-4356-B84C-45E48445030D}"/>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nb-NO" noProof="0"/>
          </a:p>
        </p:txBody>
      </p:sp>
      <p:sp>
        <p:nvSpPr>
          <p:cNvPr id="5" name="Plassholder for notater 4">
            <a:extLst>
              <a:ext uri="{FF2B5EF4-FFF2-40B4-BE49-F238E27FC236}">
                <a16:creationId xmlns:a16="http://schemas.microsoft.com/office/drawing/2014/main" id="{D5DB15F0-3A4E-48E4-8587-C93340E0B7F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noProof="0"/>
              <a:t>Klikk for å redigere tekststiler i malen</a:t>
            </a:r>
          </a:p>
          <a:p>
            <a:pPr lvl="1"/>
            <a:r>
              <a:rPr lang="nb-NO" noProof="0"/>
              <a:t>Andre nivå</a:t>
            </a:r>
          </a:p>
          <a:p>
            <a:pPr lvl="2"/>
            <a:r>
              <a:rPr lang="nb-NO" noProof="0"/>
              <a:t>Tredje nivå</a:t>
            </a:r>
          </a:p>
          <a:p>
            <a:pPr lvl="3"/>
            <a:r>
              <a:rPr lang="nb-NO" noProof="0"/>
              <a:t>Fjerde nivå</a:t>
            </a:r>
          </a:p>
          <a:p>
            <a:pPr lvl="4"/>
            <a:r>
              <a:rPr lang="nb-NO" noProof="0"/>
              <a:t>Femte nivå</a:t>
            </a:r>
          </a:p>
        </p:txBody>
      </p:sp>
      <p:sp>
        <p:nvSpPr>
          <p:cNvPr id="6" name="Plassholder for bunntekst 5">
            <a:extLst>
              <a:ext uri="{FF2B5EF4-FFF2-40B4-BE49-F238E27FC236}">
                <a16:creationId xmlns:a16="http://schemas.microsoft.com/office/drawing/2014/main" id="{2A1CA07D-E178-4167-A9C6-4D13B04DA981}"/>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nb-NO"/>
          </a:p>
        </p:txBody>
      </p:sp>
      <p:sp>
        <p:nvSpPr>
          <p:cNvPr id="7" name="Plassholder for lysbildenummer 6">
            <a:extLst>
              <a:ext uri="{FF2B5EF4-FFF2-40B4-BE49-F238E27FC236}">
                <a16:creationId xmlns:a16="http://schemas.microsoft.com/office/drawing/2014/main" id="{59391FB9-1D77-4CEB-A43C-69204E7B4486}"/>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smtClean="0"/>
            </a:lvl1pPr>
          </a:lstStyle>
          <a:p>
            <a:pPr>
              <a:defRPr/>
            </a:pPr>
            <a:fld id="{621F50B6-EBE4-4CBF-859C-DF42B77302DB}" type="slidenum">
              <a:rPr lang="nb-NO"/>
              <a:pPr>
                <a:defRPr/>
              </a:pPr>
              <a:t>‹#›</a:t>
            </a:fld>
            <a:endParaRPr lang="nb-NO"/>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lassholder for lysbilde 1">
            <a:extLst>
              <a:ext uri="{FF2B5EF4-FFF2-40B4-BE49-F238E27FC236}">
                <a16:creationId xmlns:a16="http://schemas.microsoft.com/office/drawing/2014/main" id="{534DC423-C034-487C-A30D-08D5719E51F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Plassholder for notater 2">
            <a:extLst>
              <a:ext uri="{FF2B5EF4-FFF2-40B4-BE49-F238E27FC236}">
                <a16:creationId xmlns:a16="http://schemas.microsoft.com/office/drawing/2014/main" id="{83F3F3FA-3FD0-4C15-BA26-E27A9B76D1D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dirty="0" err="1"/>
              <a:t>Rundt</a:t>
            </a:r>
            <a:r>
              <a:rPr lang="en-US" altLang="nb-NO" dirty="0"/>
              <a:t> 700 </a:t>
            </a:r>
            <a:r>
              <a:rPr lang="en-US" altLang="nb-NO" dirty="0" err="1"/>
              <a:t>år</a:t>
            </a:r>
            <a:r>
              <a:rPr lang="en-US" altLang="nb-NO" dirty="0"/>
              <a:t> </a:t>
            </a:r>
            <a:r>
              <a:rPr lang="en-US" altLang="nb-NO" dirty="0" err="1"/>
              <a:t>før</a:t>
            </a:r>
            <a:r>
              <a:rPr lang="en-US" altLang="nb-NO" dirty="0"/>
              <a:t> Kristus, </a:t>
            </a:r>
            <a:r>
              <a:rPr lang="en-US" altLang="nb-NO" dirty="0" err="1"/>
              <a:t>levde</a:t>
            </a:r>
            <a:r>
              <a:rPr lang="en-US" altLang="nb-NO" dirty="0"/>
              <a:t> det en </a:t>
            </a:r>
            <a:r>
              <a:rPr lang="en-US" altLang="nb-NO" dirty="0" err="1"/>
              <a:t>gutt</a:t>
            </a:r>
            <a:r>
              <a:rPr lang="en-US" altLang="nb-NO" dirty="0"/>
              <a:t> </a:t>
            </a:r>
            <a:r>
              <a:rPr lang="en-US" altLang="nb-NO" dirty="0" err="1"/>
              <a:t>som</a:t>
            </a:r>
            <a:r>
              <a:rPr lang="en-US" altLang="nb-NO" dirty="0"/>
              <a:t> het Manasse. Manasse var </a:t>
            </a:r>
            <a:r>
              <a:rPr lang="en-US" altLang="nb-NO" dirty="0" err="1"/>
              <a:t>sønn</a:t>
            </a:r>
            <a:r>
              <a:rPr lang="en-US" altLang="nb-NO" dirty="0"/>
              <a:t> av </a:t>
            </a:r>
            <a:r>
              <a:rPr lang="en-US" altLang="nb-NO" dirty="0" err="1"/>
              <a:t>kong</a:t>
            </a:r>
            <a:r>
              <a:rPr lang="en-US" altLang="nb-NO" dirty="0"/>
              <a:t> </a:t>
            </a:r>
            <a:r>
              <a:rPr lang="en-US" altLang="nb-NO" dirty="0" err="1"/>
              <a:t>Hiskias</a:t>
            </a:r>
            <a:r>
              <a:rPr lang="en-US" altLang="nb-NO" dirty="0"/>
              <a:t> </a:t>
            </a:r>
            <a:r>
              <a:rPr lang="en-US" altLang="nb-NO" dirty="0" err="1"/>
              <a:t>og</a:t>
            </a:r>
            <a:r>
              <a:rPr lang="en-US" altLang="nb-NO" dirty="0"/>
              <a:t> var bare 12 </a:t>
            </a:r>
            <a:r>
              <a:rPr lang="en-US" altLang="nb-NO" dirty="0" err="1"/>
              <a:t>år</a:t>
            </a:r>
            <a:r>
              <a:rPr lang="en-US" altLang="nb-NO" dirty="0"/>
              <a:t> da </a:t>
            </a:r>
            <a:r>
              <a:rPr lang="en-US" altLang="nb-NO" dirty="0" err="1"/>
              <a:t>han</a:t>
            </a:r>
            <a:r>
              <a:rPr lang="en-US" altLang="nb-NO" dirty="0"/>
              <a:t> </a:t>
            </a:r>
            <a:r>
              <a:rPr lang="en-US" altLang="nb-NO" dirty="0" err="1"/>
              <a:t>ble</a:t>
            </a:r>
            <a:r>
              <a:rPr lang="en-US" altLang="nb-NO" dirty="0"/>
              <a:t> </a:t>
            </a:r>
            <a:r>
              <a:rPr lang="en-US" altLang="nb-NO" dirty="0" err="1"/>
              <a:t>kronet</a:t>
            </a:r>
            <a:r>
              <a:rPr lang="en-US" altLang="nb-NO" dirty="0"/>
              <a:t> </a:t>
            </a:r>
            <a:r>
              <a:rPr lang="en-US" altLang="nb-NO" dirty="0" err="1"/>
              <a:t>til</a:t>
            </a:r>
            <a:r>
              <a:rPr lang="en-US" altLang="nb-NO" dirty="0"/>
              <a:t> </a:t>
            </a:r>
            <a:r>
              <a:rPr lang="en-US" altLang="nb-NO" dirty="0" err="1"/>
              <a:t>konge</a:t>
            </a:r>
            <a:r>
              <a:rPr lang="en-US" altLang="nb-NO" dirty="0"/>
              <a:t> over Juda. </a:t>
            </a:r>
            <a:endParaRPr lang="nb-NO" altLang="nb-NO"/>
          </a:p>
        </p:txBody>
      </p:sp>
      <p:sp>
        <p:nvSpPr>
          <p:cNvPr id="5124" name="Plassholder for lysbildenummer 3">
            <a:extLst>
              <a:ext uri="{FF2B5EF4-FFF2-40B4-BE49-F238E27FC236}">
                <a16:creationId xmlns:a16="http://schemas.microsoft.com/office/drawing/2014/main" id="{F7D072F0-82AB-4567-9F87-3E3CA66CFA6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FAC545C-28DD-418F-8012-A72C60123033}" type="slidenum">
              <a:rPr lang="nb-NO" altLang="nb-NO"/>
              <a:pPr/>
              <a:t>2</a:t>
            </a:fld>
            <a:endParaRPr lang="nb-NO" altLang="nb-NO"/>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Plassholder for lysbilde 1">
            <a:extLst>
              <a:ext uri="{FF2B5EF4-FFF2-40B4-BE49-F238E27FC236}">
                <a16:creationId xmlns:a16="http://schemas.microsoft.com/office/drawing/2014/main" id="{D8A08F4A-9075-422D-9185-3108F3DDE7E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Plassholder for notater 2">
            <a:extLst>
              <a:ext uri="{FF2B5EF4-FFF2-40B4-BE49-F238E27FC236}">
                <a16:creationId xmlns:a16="http://schemas.microsoft.com/office/drawing/2014/main" id="{F623CA05-3EF8-4CD9-8A8C-7A694F0A06A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Soldatene</a:t>
            </a:r>
            <a:r>
              <a:rPr lang="nb-NO" altLang="nb-NO" dirty="0"/>
              <a:t> tok kongen til fange og la ham i lenker. </a:t>
            </a:r>
            <a:endParaRPr lang="nb-NO" altLang="nb-NO"/>
          </a:p>
        </p:txBody>
      </p:sp>
      <p:sp>
        <p:nvSpPr>
          <p:cNvPr id="23556" name="Plassholder for lysbildenummer 3">
            <a:extLst>
              <a:ext uri="{FF2B5EF4-FFF2-40B4-BE49-F238E27FC236}">
                <a16:creationId xmlns:a16="http://schemas.microsoft.com/office/drawing/2014/main" id="{4AA29976-6CEF-4AE9-951B-2A02737F2EA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853D50D-C0F0-4060-891B-4E8605A32CD8}" type="slidenum">
              <a:rPr lang="nb-NO" altLang="nb-NO"/>
              <a:pPr/>
              <a:t>11</a:t>
            </a:fld>
            <a:endParaRPr lang="nb-NO" altLang="nb-NO"/>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Plassholder for lysbilde 1">
            <a:extLst>
              <a:ext uri="{FF2B5EF4-FFF2-40B4-BE49-F238E27FC236}">
                <a16:creationId xmlns:a16="http://schemas.microsoft.com/office/drawing/2014/main" id="{22AFCC33-D685-4500-91B2-1A2190C4FA4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Plassholder for notater 2">
            <a:extLst>
              <a:ext uri="{FF2B5EF4-FFF2-40B4-BE49-F238E27FC236}">
                <a16:creationId xmlns:a16="http://schemas.microsoft.com/office/drawing/2014/main" id="{5C81EDE2-E263-42C2-A5BF-EEEBF2A0CA5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De førte ham til byen Babylon, langt av gårde. </a:t>
            </a:r>
          </a:p>
        </p:txBody>
      </p:sp>
      <p:sp>
        <p:nvSpPr>
          <p:cNvPr id="25604" name="Plassholder for lysbildenummer 3">
            <a:extLst>
              <a:ext uri="{FF2B5EF4-FFF2-40B4-BE49-F238E27FC236}">
                <a16:creationId xmlns:a16="http://schemas.microsoft.com/office/drawing/2014/main" id="{7FDEDF65-509F-44EF-9FB5-25D15186F51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6A2995A-67C3-40EE-B80B-908402D79ABD}" type="slidenum">
              <a:rPr lang="nb-NO" altLang="nb-NO"/>
              <a:pPr/>
              <a:t>12</a:t>
            </a:fld>
            <a:endParaRPr lang="nb-NO" altLang="nb-NO"/>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Plassholder for lysbilde 1">
            <a:extLst>
              <a:ext uri="{FF2B5EF4-FFF2-40B4-BE49-F238E27FC236}">
                <a16:creationId xmlns:a16="http://schemas.microsoft.com/office/drawing/2014/main" id="{EAEDCFB7-CFB5-4208-B0A6-13BFE7DB1FF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Plassholder for notater 2">
            <a:extLst>
              <a:ext uri="{FF2B5EF4-FFF2-40B4-BE49-F238E27FC236}">
                <a16:creationId xmlns:a16="http://schemas.microsoft.com/office/drawing/2014/main" id="{F50D632D-6852-445B-ADE5-0DB46418477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Manasse ble satt i fengsel og måtte bli der i 12 år. Han hadde det fælt. </a:t>
            </a:r>
          </a:p>
        </p:txBody>
      </p:sp>
      <p:sp>
        <p:nvSpPr>
          <p:cNvPr id="27652" name="Plassholder for lysbildenummer 3">
            <a:extLst>
              <a:ext uri="{FF2B5EF4-FFF2-40B4-BE49-F238E27FC236}">
                <a16:creationId xmlns:a16="http://schemas.microsoft.com/office/drawing/2014/main" id="{A4ABB81D-9021-4A59-B37C-5AF895E5872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AB8F383-ED70-458A-814D-1C86AFD509D4}" type="slidenum">
              <a:rPr lang="nb-NO" altLang="nb-NO"/>
              <a:pPr/>
              <a:t>13</a:t>
            </a:fld>
            <a:endParaRPr lang="nb-NO" altLang="nb-NO"/>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Plassholder for lysbilde 1">
            <a:extLst>
              <a:ext uri="{FF2B5EF4-FFF2-40B4-BE49-F238E27FC236}">
                <a16:creationId xmlns:a16="http://schemas.microsoft.com/office/drawing/2014/main" id="{3603E1F1-F5EA-44F5-B54B-1ECD7543335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Plassholder for notater 2">
            <a:extLst>
              <a:ext uri="{FF2B5EF4-FFF2-40B4-BE49-F238E27FC236}">
                <a16:creationId xmlns:a16="http://schemas.microsoft.com/office/drawing/2014/main" id="{CCAC2797-EA5D-4D5E-B10E-A9C767750AE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dirty="0"/>
              <a:t>Der i fengselet begynte Manasse å tenke over livet han hadde levd. Han angret på alt det vonde han hadde gjort mot mennesker og Gud. Han visste at han ikke fortjente noe, men ba likevel Gud om tilgivelse og hjelp. Gud hørte Manasses bønn. Gud elsker alle mennesker. Og han tilgir alle som ber om tilgivelse. Til og med folk som Manasse. </a:t>
            </a:r>
          </a:p>
          <a:p>
            <a:pPr>
              <a:spcBef>
                <a:spcPct val="0"/>
              </a:spcBef>
            </a:pPr>
            <a:br>
              <a:rPr lang="en-US" altLang="nb-NO" dirty="0">
                <a:cs typeface="+mn-lt"/>
              </a:rPr>
            </a:br>
            <a:endParaRPr lang="nb-NO" altLang="nb-NO"/>
          </a:p>
        </p:txBody>
      </p:sp>
      <p:sp>
        <p:nvSpPr>
          <p:cNvPr id="29700" name="Plassholder for lysbildenummer 3">
            <a:extLst>
              <a:ext uri="{FF2B5EF4-FFF2-40B4-BE49-F238E27FC236}">
                <a16:creationId xmlns:a16="http://schemas.microsoft.com/office/drawing/2014/main" id="{6A42036E-741F-4CA9-ACEF-9E7E6B3EB3E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088F937-F4D9-4EFD-BE60-6F20146E0124}" type="slidenum">
              <a:rPr lang="nb-NO" altLang="nb-NO"/>
              <a:pPr/>
              <a:t>14</a:t>
            </a:fld>
            <a:endParaRPr lang="nb-NO" altLang="nb-NO"/>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Plassholder for lysbilde 1">
            <a:extLst>
              <a:ext uri="{FF2B5EF4-FFF2-40B4-BE49-F238E27FC236}">
                <a16:creationId xmlns:a16="http://schemas.microsoft.com/office/drawing/2014/main" id="{D9E3424E-07BF-43CB-A66B-FB614653286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Plassholder for notater 2">
            <a:extLst>
              <a:ext uri="{FF2B5EF4-FFF2-40B4-BE49-F238E27FC236}">
                <a16:creationId xmlns:a16="http://schemas.microsoft.com/office/drawing/2014/main" id="{ACD5CCE1-855B-4B70-B471-FC5BF63C5C8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t>Gud besvarte Manasses bøn. Kongen I Assyria bestemte seg for å sende ham hjem igjen til Juda. Der ble Manasse innsatt som konge igjen. </a:t>
            </a:r>
            <a:br>
              <a:rPr lang="en-US" altLang="nb-NO"/>
            </a:br>
            <a:endParaRPr lang="en-US" altLang="nb-NO"/>
          </a:p>
          <a:p>
            <a:pPr>
              <a:spcBef>
                <a:spcPct val="0"/>
              </a:spcBef>
            </a:pPr>
            <a:endParaRPr lang="nb-NO" altLang="nb-NO"/>
          </a:p>
        </p:txBody>
      </p:sp>
      <p:sp>
        <p:nvSpPr>
          <p:cNvPr id="31748" name="Plassholder for lysbildenummer 3">
            <a:extLst>
              <a:ext uri="{FF2B5EF4-FFF2-40B4-BE49-F238E27FC236}">
                <a16:creationId xmlns:a16="http://schemas.microsoft.com/office/drawing/2014/main" id="{04EB6A93-B20A-428D-B2F8-C8601919832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3278154-9972-49ED-87E8-90D396949F9F}" type="slidenum">
              <a:rPr lang="nb-NO" altLang="nb-NO"/>
              <a:pPr/>
              <a:t>15</a:t>
            </a:fld>
            <a:endParaRPr lang="nb-NO" altLang="nb-NO"/>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Plassholder for lysbilde 1">
            <a:extLst>
              <a:ext uri="{FF2B5EF4-FFF2-40B4-BE49-F238E27FC236}">
                <a16:creationId xmlns:a16="http://schemas.microsoft.com/office/drawing/2014/main" id="{F3A6E151-EA62-4782-BAFD-A7A59C5DF55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Plassholder for notater 2">
            <a:extLst>
              <a:ext uri="{FF2B5EF4-FFF2-40B4-BE49-F238E27FC236}">
                <a16:creationId xmlns:a16="http://schemas.microsoft.com/office/drawing/2014/main" id="{736CD997-54AB-4108-B1CE-073CE176AC1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t>Vel hjemme igjen, begynte Manasse å ødelegge gudebildene og alterne hvor han tidligere ofret til avgudene. </a:t>
            </a:r>
            <a:endParaRPr lang="nb-NO" altLang="nb-NO"/>
          </a:p>
        </p:txBody>
      </p:sp>
      <p:sp>
        <p:nvSpPr>
          <p:cNvPr id="33796" name="Plassholder for lysbildenummer 3">
            <a:extLst>
              <a:ext uri="{FF2B5EF4-FFF2-40B4-BE49-F238E27FC236}">
                <a16:creationId xmlns:a16="http://schemas.microsoft.com/office/drawing/2014/main" id="{FA661DEE-4816-47C4-8F76-AF3A095088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6F608FD-3FCC-405D-9280-F71B80F94EAC}" type="slidenum">
              <a:rPr lang="nb-NO" altLang="nb-NO"/>
              <a:pPr/>
              <a:t>16</a:t>
            </a:fld>
            <a:endParaRPr lang="nb-NO" altLang="nb-NO"/>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Plassholder for lysbilde 1">
            <a:extLst>
              <a:ext uri="{FF2B5EF4-FFF2-40B4-BE49-F238E27FC236}">
                <a16:creationId xmlns:a16="http://schemas.microsoft.com/office/drawing/2014/main" id="{4901C255-891B-4929-83B6-6D178F6B773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Plassholder for notater 2">
            <a:extLst>
              <a:ext uri="{FF2B5EF4-FFF2-40B4-BE49-F238E27FC236}">
                <a16:creationId xmlns:a16="http://schemas.microsoft.com/office/drawing/2014/main" id="{15F5E79E-B637-4FA3-B28D-7F768DAB0F4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t>Kong Manasse satte I stand Guds alter I tempelet igjen!</a:t>
            </a:r>
          </a:p>
        </p:txBody>
      </p:sp>
      <p:sp>
        <p:nvSpPr>
          <p:cNvPr id="35844" name="Plassholder for lysbildenummer 3">
            <a:extLst>
              <a:ext uri="{FF2B5EF4-FFF2-40B4-BE49-F238E27FC236}">
                <a16:creationId xmlns:a16="http://schemas.microsoft.com/office/drawing/2014/main" id="{27730546-1CEE-4FFC-874A-217CB99C9DC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FAE0EAA-C7CB-4FC4-BB05-03F33DC83F85}" type="slidenum">
              <a:rPr lang="nb-NO" altLang="nb-NO"/>
              <a:pPr/>
              <a:t>17</a:t>
            </a:fld>
            <a:endParaRPr lang="nb-NO" altLang="nb-NO"/>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Plassholder for lysbilde 1">
            <a:extLst>
              <a:ext uri="{FF2B5EF4-FFF2-40B4-BE49-F238E27FC236}">
                <a16:creationId xmlns:a16="http://schemas.microsoft.com/office/drawing/2014/main" id="{BA0D2463-1BCB-4CD2-B563-879C2C21D85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Plassholder for notater 2">
            <a:extLst>
              <a:ext uri="{FF2B5EF4-FFF2-40B4-BE49-F238E27FC236}">
                <a16:creationId xmlns:a16="http://schemas.microsoft.com/office/drawing/2014/main" id="{36F20056-00FE-43FF-8182-21B838AACFB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t>Så ba han folket om å begynne å tjene Gud. Manasse hadde villedet folket sitt og vært et fryktelig dårlig forbilde. Men nå ba han dem om å angre og vende seg om til Gud, slik han selv hadde gjort. </a:t>
            </a:r>
            <a:br>
              <a:rPr lang="en-US" altLang="nb-NO"/>
            </a:br>
            <a:r>
              <a:rPr lang="en-US" altLang="nb-NO"/>
              <a:t> </a:t>
            </a:r>
          </a:p>
          <a:p>
            <a:pPr>
              <a:spcBef>
                <a:spcPct val="0"/>
              </a:spcBef>
            </a:pPr>
            <a:endParaRPr lang="nb-NO" altLang="nb-NO"/>
          </a:p>
        </p:txBody>
      </p:sp>
      <p:sp>
        <p:nvSpPr>
          <p:cNvPr id="37892" name="Plassholder for lysbildenummer 3">
            <a:extLst>
              <a:ext uri="{FF2B5EF4-FFF2-40B4-BE49-F238E27FC236}">
                <a16:creationId xmlns:a16="http://schemas.microsoft.com/office/drawing/2014/main" id="{6DBFFEF8-598B-479E-AEB2-5E925683F3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5C60B21-3EBC-495D-8C3A-D638B2CB2F80}" type="slidenum">
              <a:rPr lang="nb-NO" altLang="nb-NO"/>
              <a:pPr/>
              <a:t>18</a:t>
            </a:fld>
            <a:endParaRPr lang="nb-NO" alt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Plassholder for lysbilde 1">
            <a:extLst>
              <a:ext uri="{FF2B5EF4-FFF2-40B4-BE49-F238E27FC236}">
                <a16:creationId xmlns:a16="http://schemas.microsoft.com/office/drawing/2014/main" id="{1806E7C5-4C5D-4F8D-98BD-551D6FBCF75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Plassholder for notater 2">
            <a:extLst>
              <a:ext uri="{FF2B5EF4-FFF2-40B4-BE49-F238E27FC236}">
                <a16:creationId xmlns:a16="http://schemas.microsoft.com/office/drawing/2014/main" id="{CBB3B401-D850-4E0F-BD2A-2B582C8F4C4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nb-NO"/>
              <a:t>Til å begynne med, regjerte Manasse sammen med faren sin, kong Hiskia. Kong Hiskia elsket Gud. Han var en god konge for folket sitt, og ville gjøre det som var rett. Hiskia ønsket å veilede sønnen sin Manasse til å bli en god konge også. </a:t>
            </a:r>
            <a:endParaRPr lang="nb-NO" altLang="nb-NO"/>
          </a:p>
        </p:txBody>
      </p:sp>
      <p:sp>
        <p:nvSpPr>
          <p:cNvPr id="7172" name="Plassholder for lysbildenummer 3">
            <a:extLst>
              <a:ext uri="{FF2B5EF4-FFF2-40B4-BE49-F238E27FC236}">
                <a16:creationId xmlns:a16="http://schemas.microsoft.com/office/drawing/2014/main" id="{A5954D75-2C75-4E5F-A269-164BD98E37B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F3DC4D9-39AE-4668-A907-B1A5062E72D5}" type="slidenum">
              <a:rPr lang="nb-NO" altLang="nb-NO"/>
              <a:pPr/>
              <a:t>3</a:t>
            </a:fld>
            <a:endParaRPr lang="nb-NO" altLang="nb-N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Plassholder for lysbilde 1">
            <a:extLst>
              <a:ext uri="{FF2B5EF4-FFF2-40B4-BE49-F238E27FC236}">
                <a16:creationId xmlns:a16="http://schemas.microsoft.com/office/drawing/2014/main" id="{4942D2DB-7455-4318-8C94-201EEC6A88D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Plassholder for notater 2">
            <a:extLst>
              <a:ext uri="{FF2B5EF4-FFF2-40B4-BE49-F238E27FC236}">
                <a16:creationId xmlns:a16="http://schemas.microsoft.com/office/drawing/2014/main" id="{A12209BD-1CD9-4E0F-AAE6-39724B64E0E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dirty="0"/>
              <a:t>Da Manasse var 22 år, døde faren hans da faren hans. Nå kunne Manasse gjøre hva han ville selv. </a:t>
            </a:r>
          </a:p>
        </p:txBody>
      </p:sp>
      <p:sp>
        <p:nvSpPr>
          <p:cNvPr id="9220" name="Plassholder for lysbildenummer 3">
            <a:extLst>
              <a:ext uri="{FF2B5EF4-FFF2-40B4-BE49-F238E27FC236}">
                <a16:creationId xmlns:a16="http://schemas.microsoft.com/office/drawing/2014/main" id="{19DB14A1-C18B-4B37-9CB7-980BEC79D51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4E5B9BB-050F-4E0B-AB30-3EFEA4194C8F}" type="slidenum">
              <a:rPr lang="nb-NO" altLang="nb-NO"/>
              <a:pPr/>
              <a:t>4</a:t>
            </a:fld>
            <a:endParaRPr lang="nb-NO" altLang="nb-NO"/>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Plassholder for lysbilde 1">
            <a:extLst>
              <a:ext uri="{FF2B5EF4-FFF2-40B4-BE49-F238E27FC236}">
                <a16:creationId xmlns:a16="http://schemas.microsoft.com/office/drawing/2014/main" id="{C4B95DB1-E82D-4DAB-9F2E-5F812779EEA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Plassholder for notater 2">
            <a:extLst>
              <a:ext uri="{FF2B5EF4-FFF2-40B4-BE49-F238E27FC236}">
                <a16:creationId xmlns:a16="http://schemas.microsoft.com/office/drawing/2014/main" id="{FC9F9C6D-1CEC-4A18-86FE-F3A37D00649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dirty="0"/>
              <a:t>Men Manasse fulgte ikke i farens fotspor. Manasse valgte i stedet å gjøre det som var vondt i Guds øyne. </a:t>
            </a:r>
          </a:p>
        </p:txBody>
      </p:sp>
      <p:sp>
        <p:nvSpPr>
          <p:cNvPr id="11268" name="Plassholder for lysbildenummer 3">
            <a:extLst>
              <a:ext uri="{FF2B5EF4-FFF2-40B4-BE49-F238E27FC236}">
                <a16:creationId xmlns:a16="http://schemas.microsoft.com/office/drawing/2014/main" id="{0168F9B6-0030-4920-8C6A-79E5E66762A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F195493-6539-491F-98CF-903DF01CEA70}" type="slidenum">
              <a:rPr lang="nb-NO" altLang="nb-NO"/>
              <a:pPr/>
              <a:t>5</a:t>
            </a:fld>
            <a:endParaRPr lang="nb-NO" altLang="nb-NO"/>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Plassholder for lysbilde 1">
            <a:extLst>
              <a:ext uri="{FF2B5EF4-FFF2-40B4-BE49-F238E27FC236}">
                <a16:creationId xmlns:a16="http://schemas.microsoft.com/office/drawing/2014/main" id="{71824483-1444-43E8-B11F-65B62A2511B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Plassholder for notater 2">
            <a:extLst>
              <a:ext uri="{FF2B5EF4-FFF2-40B4-BE49-F238E27FC236}">
                <a16:creationId xmlns:a16="http://schemas.microsoft.com/office/drawing/2014/main" id="{30250319-FDB3-4565-879E-BC853D68912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Han oppfordret folket sitt til å bygge opp igjen avgudsalterne rundt omkring i landet. </a:t>
            </a:r>
          </a:p>
        </p:txBody>
      </p:sp>
      <p:sp>
        <p:nvSpPr>
          <p:cNvPr id="13316" name="Plassholder for lysbildenummer 3">
            <a:extLst>
              <a:ext uri="{FF2B5EF4-FFF2-40B4-BE49-F238E27FC236}">
                <a16:creationId xmlns:a16="http://schemas.microsoft.com/office/drawing/2014/main" id="{4583CB13-AB3E-4ED6-BF6B-728FFD9CECD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316CB51-0748-4ED1-BF01-F19FBDD36E0F}" type="slidenum">
              <a:rPr lang="nb-NO" altLang="nb-NO"/>
              <a:pPr/>
              <a:t>6</a:t>
            </a:fld>
            <a:endParaRPr lang="nb-NO" altLang="nb-NO"/>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Plassholder for lysbilde 1">
            <a:extLst>
              <a:ext uri="{FF2B5EF4-FFF2-40B4-BE49-F238E27FC236}">
                <a16:creationId xmlns:a16="http://schemas.microsoft.com/office/drawing/2014/main" id="{0AEBC292-E33C-412A-AEE8-F882BE057A9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Plassholder for notater 2">
            <a:extLst>
              <a:ext uri="{FF2B5EF4-FFF2-40B4-BE49-F238E27FC236}">
                <a16:creationId xmlns:a16="http://schemas.microsoft.com/office/drawing/2014/main" id="{89D6E665-2CEB-4BB7-BE2E-62E7E6433CC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Manasse ofret til og med noen av sine egne sønner på disse avgudsalterne!</a:t>
            </a:r>
          </a:p>
        </p:txBody>
      </p:sp>
      <p:sp>
        <p:nvSpPr>
          <p:cNvPr id="15364" name="Plassholder for lysbildenummer 3">
            <a:extLst>
              <a:ext uri="{FF2B5EF4-FFF2-40B4-BE49-F238E27FC236}">
                <a16:creationId xmlns:a16="http://schemas.microsoft.com/office/drawing/2014/main" id="{23669C60-7695-49D4-A145-BEAB0F30A04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15DB174-1CC6-4233-864F-BBC64C7D8DBE}" type="slidenum">
              <a:rPr lang="nb-NO" altLang="nb-NO"/>
              <a:pPr/>
              <a:t>7</a:t>
            </a:fld>
            <a:endParaRPr lang="nb-NO" altLang="nb-NO"/>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Plassholder for lysbilde 1">
            <a:extLst>
              <a:ext uri="{FF2B5EF4-FFF2-40B4-BE49-F238E27FC236}">
                <a16:creationId xmlns:a16="http://schemas.microsoft.com/office/drawing/2014/main" id="{F84E03CB-6AE4-4034-9B30-FC3CCFBC005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Plassholder for notater 2">
            <a:extLst>
              <a:ext uri="{FF2B5EF4-FFF2-40B4-BE49-F238E27FC236}">
                <a16:creationId xmlns:a16="http://schemas.microsoft.com/office/drawing/2014/main" id="{E6415122-7190-4580-A306-45DFF98294A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Til og med inne i Guds hellige tempel, satte Manasse opp statuer av avgudene.</a:t>
            </a:r>
            <a:br>
              <a:rPr lang="en-US" altLang="nb-NO"/>
            </a:br>
            <a:r>
              <a:rPr lang="en-US" altLang="nb-NO"/>
              <a:t> </a:t>
            </a:r>
          </a:p>
          <a:p>
            <a:pPr>
              <a:spcBef>
                <a:spcPct val="0"/>
              </a:spcBef>
            </a:pPr>
            <a:endParaRPr lang="nb-NO" altLang="nb-NO"/>
          </a:p>
        </p:txBody>
      </p:sp>
      <p:sp>
        <p:nvSpPr>
          <p:cNvPr id="17412" name="Plassholder for lysbildenummer 3">
            <a:extLst>
              <a:ext uri="{FF2B5EF4-FFF2-40B4-BE49-F238E27FC236}">
                <a16:creationId xmlns:a16="http://schemas.microsoft.com/office/drawing/2014/main" id="{F161CC06-C84A-4CCA-9618-44AEF2EDBFC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4908439-2D79-432B-9083-DBBA1EBDC9A1}" type="slidenum">
              <a:rPr lang="nb-NO" altLang="nb-NO"/>
              <a:pPr/>
              <a:t>8</a:t>
            </a:fld>
            <a:endParaRPr lang="nb-NO" altLang="nb-NO"/>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lassholder for lysbilde 1">
            <a:extLst>
              <a:ext uri="{FF2B5EF4-FFF2-40B4-BE49-F238E27FC236}">
                <a16:creationId xmlns:a16="http://schemas.microsoft.com/office/drawing/2014/main" id="{E5365FD1-DC3D-4032-B478-359F53A5F24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Plassholder for notater 2">
            <a:extLst>
              <a:ext uri="{FF2B5EF4-FFF2-40B4-BE49-F238E27FC236}">
                <a16:creationId xmlns:a16="http://schemas.microsoft.com/office/drawing/2014/main" id="{1E408D10-565E-4B36-BACD-214AF3EE202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Manasse var en brutal konge som tok livet uskyldige mennesker. Gatene i Jerusalem var fulle av blodet til mennesker som Manasse hadde drept. </a:t>
            </a:r>
          </a:p>
        </p:txBody>
      </p:sp>
      <p:sp>
        <p:nvSpPr>
          <p:cNvPr id="19460" name="Plassholder for lysbildenummer 3">
            <a:extLst>
              <a:ext uri="{FF2B5EF4-FFF2-40B4-BE49-F238E27FC236}">
                <a16:creationId xmlns:a16="http://schemas.microsoft.com/office/drawing/2014/main" id="{6301BDCC-6002-4C01-B5BF-123F3BFC534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5230435-386C-472D-A13C-52CF359F5457}" type="slidenum">
              <a:rPr lang="nb-NO" altLang="nb-NO"/>
              <a:pPr/>
              <a:t>9</a:t>
            </a:fld>
            <a:endParaRPr lang="nb-NO" altLang="nb-NO"/>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Plassholder for lysbilde 1">
            <a:extLst>
              <a:ext uri="{FF2B5EF4-FFF2-40B4-BE49-F238E27FC236}">
                <a16:creationId xmlns:a16="http://schemas.microsoft.com/office/drawing/2014/main" id="{C610D03C-05F0-42F0-B430-8EF60E29DA0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Plassholder for notater 2">
            <a:extLst>
              <a:ext uri="{FF2B5EF4-FFF2-40B4-BE49-F238E27FC236}">
                <a16:creationId xmlns:a16="http://schemas.microsoft.com/office/drawing/2014/main" id="{4458F0E8-6B15-4BED-970F-A7C3120E94D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Gud sendte profeter for å advare Manasse om at det kom til å gå ille med ham og folket om han ikke omvendte seg. Men Manasse ville ikke høre. Til slutt ble landet invadert av soldater fra Assyria. </a:t>
            </a:r>
            <a:br>
              <a:rPr lang="en-US" altLang="nb-NO"/>
            </a:br>
            <a:endParaRPr lang="en-US" altLang="nb-NO"/>
          </a:p>
          <a:p>
            <a:pPr>
              <a:spcBef>
                <a:spcPct val="0"/>
              </a:spcBef>
            </a:pPr>
            <a:endParaRPr lang="nb-NO" altLang="nb-NO"/>
          </a:p>
        </p:txBody>
      </p:sp>
      <p:sp>
        <p:nvSpPr>
          <p:cNvPr id="21508" name="Plassholder for lysbildenummer 3">
            <a:extLst>
              <a:ext uri="{FF2B5EF4-FFF2-40B4-BE49-F238E27FC236}">
                <a16:creationId xmlns:a16="http://schemas.microsoft.com/office/drawing/2014/main" id="{8CA5F779-8076-4821-AC29-83B131F3BA5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1056773-9E9C-48FB-9813-68FFE23BBE41}" type="slidenum">
              <a:rPr lang="nb-NO" altLang="nb-NO"/>
              <a:pPr/>
              <a:t>10</a:t>
            </a:fld>
            <a:endParaRPr lang="nb-NO" altLang="nb-N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1625600" y="1597025"/>
            <a:ext cx="9753600" cy="3395663"/>
          </a:xfrm>
        </p:spPr>
        <p:txBody>
          <a:bodyPr anchor="b"/>
          <a:lstStyle>
            <a:lvl1pPr algn="ctr">
              <a:defRPr sz="6000"/>
            </a:lvl1pPr>
          </a:lstStyle>
          <a:p>
            <a:r>
              <a:rPr lang="nb-NO"/>
              <a:t>Klikk for å redigere tittelstil</a:t>
            </a:r>
          </a:p>
        </p:txBody>
      </p:sp>
      <p:sp>
        <p:nvSpPr>
          <p:cNvPr id="3" name="Undertittel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Rectangle 4">
            <a:extLst>
              <a:ext uri="{FF2B5EF4-FFF2-40B4-BE49-F238E27FC236}">
                <a16:creationId xmlns:a16="http://schemas.microsoft.com/office/drawing/2014/main" id="{0D508E8B-8345-4129-B7B7-AAA65523F55F}"/>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6D910651-84A8-4918-B1E8-BFCD7B2E4746}"/>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BC21B197-5C0E-456B-9FA1-1534A5FA5B7A}"/>
              </a:ext>
            </a:extLst>
          </p:cNvPr>
          <p:cNvSpPr>
            <a:spLocks noGrp="1" noChangeArrowheads="1"/>
          </p:cNvSpPr>
          <p:nvPr>
            <p:ph type="sldNum" sz="quarter" idx="12"/>
          </p:nvPr>
        </p:nvSpPr>
        <p:spPr>
          <a:ln/>
        </p:spPr>
        <p:txBody>
          <a:bodyPr/>
          <a:lstStyle>
            <a:lvl1pPr>
              <a:defRPr/>
            </a:lvl1pPr>
          </a:lstStyle>
          <a:p>
            <a:pPr>
              <a:defRPr/>
            </a:pPr>
            <a:fld id="{A3BDCBBF-2E5E-4941-9D25-C4130ED0440C}" type="slidenum">
              <a:rPr lang="en-US" altLang="nb-NO"/>
              <a:pPr>
                <a:defRPr/>
              </a:pPr>
              <a:t>‹#›</a:t>
            </a:fld>
            <a:endParaRPr lang="en-US" altLang="nb-NO"/>
          </a:p>
        </p:txBody>
      </p:sp>
    </p:spTree>
    <p:extLst>
      <p:ext uri="{BB962C8B-B14F-4D97-AF65-F5344CB8AC3E}">
        <p14:creationId xmlns:p14="http://schemas.microsoft.com/office/powerpoint/2010/main" val="1693356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loddrett tekst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668DBE36-8810-41CD-BE6C-6C643D193E1B}"/>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A8DA1006-3F33-4718-95EF-198B44F1A5BF}"/>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F789CE32-A8DC-4F57-BE18-D1F9459AFB7F}"/>
              </a:ext>
            </a:extLst>
          </p:cNvPr>
          <p:cNvSpPr>
            <a:spLocks noGrp="1" noChangeArrowheads="1"/>
          </p:cNvSpPr>
          <p:nvPr>
            <p:ph type="sldNum" sz="quarter" idx="12"/>
          </p:nvPr>
        </p:nvSpPr>
        <p:spPr>
          <a:ln/>
        </p:spPr>
        <p:txBody>
          <a:bodyPr/>
          <a:lstStyle>
            <a:lvl1pPr>
              <a:defRPr/>
            </a:lvl1pPr>
          </a:lstStyle>
          <a:p>
            <a:pPr>
              <a:defRPr/>
            </a:pPr>
            <a:fld id="{5ED9B280-1D4D-47AD-8EA4-609ECA0EDE97}" type="slidenum">
              <a:rPr lang="en-US" altLang="nb-NO"/>
              <a:pPr>
                <a:defRPr/>
              </a:pPr>
              <a:t>‹#›</a:t>
            </a:fld>
            <a:endParaRPr lang="en-US" altLang="nb-NO"/>
          </a:p>
        </p:txBody>
      </p:sp>
    </p:spTree>
    <p:extLst>
      <p:ext uri="{BB962C8B-B14F-4D97-AF65-F5344CB8AC3E}">
        <p14:creationId xmlns:p14="http://schemas.microsoft.com/office/powerpoint/2010/main" val="121200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629400" y="274638"/>
            <a:ext cx="2057400" cy="5851525"/>
          </a:xfrm>
        </p:spPr>
        <p:txBody>
          <a:bodyPr vert="eaVert"/>
          <a:lstStyle/>
          <a:p>
            <a:r>
              <a:rPr lang="nb-NO"/>
              <a:t>Klikk for å redigere tittelstil</a:t>
            </a:r>
          </a:p>
        </p:txBody>
      </p:sp>
      <p:sp>
        <p:nvSpPr>
          <p:cNvPr id="3" name="Plassholder for loddrett tekst 2"/>
          <p:cNvSpPr>
            <a:spLocks noGrp="1"/>
          </p:cNvSpPr>
          <p:nvPr>
            <p:ph type="body" orient="vert" idx="1"/>
          </p:nvPr>
        </p:nvSpPr>
        <p:spPr>
          <a:xfrm>
            <a:off x="457200" y="274638"/>
            <a:ext cx="6019800" cy="5851525"/>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A4DA8C23-0E8B-4727-B23F-E99BA3B5516F}"/>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D3400C21-D2EA-4017-8E1D-F82631F04C45}"/>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9B056CA5-5A1F-4AC4-A3E6-3A2360661B6A}"/>
              </a:ext>
            </a:extLst>
          </p:cNvPr>
          <p:cNvSpPr>
            <a:spLocks noGrp="1" noChangeArrowheads="1"/>
          </p:cNvSpPr>
          <p:nvPr>
            <p:ph type="sldNum" sz="quarter" idx="12"/>
          </p:nvPr>
        </p:nvSpPr>
        <p:spPr>
          <a:ln/>
        </p:spPr>
        <p:txBody>
          <a:bodyPr/>
          <a:lstStyle>
            <a:lvl1pPr>
              <a:defRPr/>
            </a:lvl1pPr>
          </a:lstStyle>
          <a:p>
            <a:pPr>
              <a:defRPr/>
            </a:pPr>
            <a:fld id="{60F1BE8E-1EC9-424D-9F41-1D653AED4E52}" type="slidenum">
              <a:rPr lang="en-US" altLang="nb-NO"/>
              <a:pPr>
                <a:defRPr/>
              </a:pPr>
              <a:t>‹#›</a:t>
            </a:fld>
            <a:endParaRPr lang="en-US" altLang="nb-NO"/>
          </a:p>
        </p:txBody>
      </p:sp>
    </p:spTree>
    <p:extLst>
      <p:ext uri="{BB962C8B-B14F-4D97-AF65-F5344CB8AC3E}">
        <p14:creationId xmlns:p14="http://schemas.microsoft.com/office/powerpoint/2010/main" val="3225491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7A937BC2-8F86-4AF2-8717-A57EC291A28E}"/>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20DB9CA2-8999-4E77-8C21-8A45C78A5908}"/>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A816F99B-9206-49E3-AF2F-66EF4FCE7797}"/>
              </a:ext>
            </a:extLst>
          </p:cNvPr>
          <p:cNvSpPr>
            <a:spLocks noGrp="1" noChangeArrowheads="1"/>
          </p:cNvSpPr>
          <p:nvPr>
            <p:ph type="sldNum" sz="quarter" idx="12"/>
          </p:nvPr>
        </p:nvSpPr>
        <p:spPr>
          <a:ln/>
        </p:spPr>
        <p:txBody>
          <a:bodyPr/>
          <a:lstStyle>
            <a:lvl1pPr>
              <a:defRPr/>
            </a:lvl1pPr>
          </a:lstStyle>
          <a:p>
            <a:pPr>
              <a:defRPr/>
            </a:pPr>
            <a:fld id="{3B86E246-BCEE-41DA-9602-71AB77BBB915}" type="slidenum">
              <a:rPr lang="en-US" altLang="nb-NO"/>
              <a:pPr>
                <a:defRPr/>
              </a:pPr>
              <a:t>‹#›</a:t>
            </a:fld>
            <a:endParaRPr lang="en-US" altLang="nb-NO"/>
          </a:p>
        </p:txBody>
      </p:sp>
    </p:spTree>
    <p:extLst>
      <p:ext uri="{BB962C8B-B14F-4D97-AF65-F5344CB8AC3E}">
        <p14:creationId xmlns:p14="http://schemas.microsoft.com/office/powerpoint/2010/main" val="18391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p:cNvSpPr>
            <a:spLocks noGrp="1"/>
          </p:cNvSpPr>
          <p:nvPr>
            <p:ph type="title"/>
          </p:nvPr>
        </p:nvSpPr>
        <p:spPr>
          <a:xfrm>
            <a:off x="887413" y="2432050"/>
            <a:ext cx="11217275" cy="4056063"/>
          </a:xfrm>
        </p:spPr>
        <p:txBody>
          <a:bodyPr anchor="b"/>
          <a:lstStyle>
            <a:lvl1pPr>
              <a:defRPr sz="6000"/>
            </a:lvl1pPr>
          </a:lstStyle>
          <a:p>
            <a:r>
              <a:rPr lang="nb-NO"/>
              <a:t>Klikk for å redigere tittelstil</a:t>
            </a:r>
          </a:p>
        </p:txBody>
      </p:sp>
      <p:sp>
        <p:nvSpPr>
          <p:cNvPr id="3" name="Plassholder for tekst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nb-NO"/>
              <a:t>Klikk for å redigere tekststiler i malen</a:t>
            </a:r>
          </a:p>
        </p:txBody>
      </p:sp>
      <p:sp>
        <p:nvSpPr>
          <p:cNvPr id="4" name="Rectangle 4">
            <a:extLst>
              <a:ext uri="{FF2B5EF4-FFF2-40B4-BE49-F238E27FC236}">
                <a16:creationId xmlns:a16="http://schemas.microsoft.com/office/drawing/2014/main" id="{C17ECB49-BF4F-4AFA-A8D9-26FE5122CF14}"/>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F140311A-B81A-4D35-A0DF-470AAF2C357A}"/>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1F4422AE-B796-4475-92A4-C918F3E52258}"/>
              </a:ext>
            </a:extLst>
          </p:cNvPr>
          <p:cNvSpPr>
            <a:spLocks noGrp="1" noChangeArrowheads="1"/>
          </p:cNvSpPr>
          <p:nvPr>
            <p:ph type="sldNum" sz="quarter" idx="12"/>
          </p:nvPr>
        </p:nvSpPr>
        <p:spPr>
          <a:ln/>
        </p:spPr>
        <p:txBody>
          <a:bodyPr/>
          <a:lstStyle>
            <a:lvl1pPr>
              <a:defRPr/>
            </a:lvl1pPr>
          </a:lstStyle>
          <a:p>
            <a:pPr>
              <a:defRPr/>
            </a:pPr>
            <a:fld id="{16179ED3-00F3-4886-A1BB-FEAC6530DF3A}" type="slidenum">
              <a:rPr lang="en-US" altLang="nb-NO"/>
              <a:pPr>
                <a:defRPr/>
              </a:pPr>
              <a:t>‹#›</a:t>
            </a:fld>
            <a:endParaRPr lang="en-US" altLang="nb-NO"/>
          </a:p>
        </p:txBody>
      </p:sp>
    </p:spTree>
    <p:extLst>
      <p:ext uri="{BB962C8B-B14F-4D97-AF65-F5344CB8AC3E}">
        <p14:creationId xmlns:p14="http://schemas.microsoft.com/office/powerpoint/2010/main" val="4161316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sz="half" idx="1"/>
          </p:nvPr>
        </p:nvSpPr>
        <p:spPr>
          <a:xfrm>
            <a:off x="457200" y="1600200"/>
            <a:ext cx="4038600" cy="4525963"/>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4648200" y="1600200"/>
            <a:ext cx="4038600" cy="4525963"/>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Rectangle 4">
            <a:extLst>
              <a:ext uri="{FF2B5EF4-FFF2-40B4-BE49-F238E27FC236}">
                <a16:creationId xmlns:a16="http://schemas.microsoft.com/office/drawing/2014/main" id="{12A62490-B149-4841-8C43-67CA4CFF4390}"/>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564AAEE3-0A17-4727-B016-78BF839BBD1C}"/>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E03B05BB-139E-4DC4-93DF-0656CBD9309C}"/>
              </a:ext>
            </a:extLst>
          </p:cNvPr>
          <p:cNvSpPr>
            <a:spLocks noGrp="1" noChangeArrowheads="1"/>
          </p:cNvSpPr>
          <p:nvPr>
            <p:ph type="sldNum" sz="quarter" idx="12"/>
          </p:nvPr>
        </p:nvSpPr>
        <p:spPr>
          <a:ln/>
        </p:spPr>
        <p:txBody>
          <a:bodyPr/>
          <a:lstStyle>
            <a:lvl1pPr>
              <a:defRPr/>
            </a:lvl1pPr>
          </a:lstStyle>
          <a:p>
            <a:pPr>
              <a:defRPr/>
            </a:pPr>
            <a:fld id="{68132D4C-1AB1-4358-9A77-65990EB0CC82}" type="slidenum">
              <a:rPr lang="en-US" altLang="nb-NO"/>
              <a:pPr>
                <a:defRPr/>
              </a:pPr>
              <a:t>‹#›</a:t>
            </a:fld>
            <a:endParaRPr lang="en-US" altLang="nb-NO"/>
          </a:p>
        </p:txBody>
      </p:sp>
    </p:spTree>
    <p:extLst>
      <p:ext uri="{BB962C8B-B14F-4D97-AF65-F5344CB8AC3E}">
        <p14:creationId xmlns:p14="http://schemas.microsoft.com/office/powerpoint/2010/main" val="1863061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895350" y="519113"/>
            <a:ext cx="11217275" cy="1885950"/>
          </a:xfrm>
        </p:spPr>
        <p:txBody>
          <a:bodyPr/>
          <a:lstStyle/>
          <a:p>
            <a:r>
              <a:rPr lang="nb-NO"/>
              <a:t>Klikk for å redigere tittelstil</a:t>
            </a:r>
          </a:p>
        </p:txBody>
      </p:sp>
      <p:sp>
        <p:nvSpPr>
          <p:cNvPr id="3" name="Plassholder for tekst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p:cNvSpPr>
            <a:spLocks noGrp="1"/>
          </p:cNvSpPr>
          <p:nvPr>
            <p:ph sz="half" idx="2"/>
          </p:nvPr>
        </p:nvSpPr>
        <p:spPr>
          <a:xfrm>
            <a:off x="895350" y="3562350"/>
            <a:ext cx="5502275" cy="5240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p:cNvSpPr>
            <a:spLocks noGrp="1"/>
          </p:cNvSpPr>
          <p:nvPr>
            <p:ph sz="quarter" idx="4"/>
          </p:nvPr>
        </p:nvSpPr>
        <p:spPr>
          <a:xfrm>
            <a:off x="6583363" y="3562350"/>
            <a:ext cx="5529262" cy="5240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Rectangle 4">
            <a:extLst>
              <a:ext uri="{FF2B5EF4-FFF2-40B4-BE49-F238E27FC236}">
                <a16:creationId xmlns:a16="http://schemas.microsoft.com/office/drawing/2014/main" id="{17860F0A-3B06-4142-A90E-96EDF07B33F7}"/>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8" name="Rectangle 5">
            <a:extLst>
              <a:ext uri="{FF2B5EF4-FFF2-40B4-BE49-F238E27FC236}">
                <a16:creationId xmlns:a16="http://schemas.microsoft.com/office/drawing/2014/main" id="{B91CA1A1-7FED-4F35-8745-85CBD8A6587D}"/>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9" name="Rectangle 6">
            <a:extLst>
              <a:ext uri="{FF2B5EF4-FFF2-40B4-BE49-F238E27FC236}">
                <a16:creationId xmlns:a16="http://schemas.microsoft.com/office/drawing/2014/main" id="{B6F7A408-1E85-41EF-A107-81E3C162C63F}"/>
              </a:ext>
            </a:extLst>
          </p:cNvPr>
          <p:cNvSpPr>
            <a:spLocks noGrp="1" noChangeArrowheads="1"/>
          </p:cNvSpPr>
          <p:nvPr>
            <p:ph type="sldNum" sz="quarter" idx="12"/>
          </p:nvPr>
        </p:nvSpPr>
        <p:spPr>
          <a:ln/>
        </p:spPr>
        <p:txBody>
          <a:bodyPr/>
          <a:lstStyle>
            <a:lvl1pPr>
              <a:defRPr/>
            </a:lvl1pPr>
          </a:lstStyle>
          <a:p>
            <a:pPr>
              <a:defRPr/>
            </a:pPr>
            <a:fld id="{9E9348F0-6C12-4390-BDBE-7750E497A092}" type="slidenum">
              <a:rPr lang="en-US" altLang="nb-NO"/>
              <a:pPr>
                <a:defRPr/>
              </a:pPr>
              <a:t>‹#›</a:t>
            </a:fld>
            <a:endParaRPr lang="en-US" altLang="nb-NO"/>
          </a:p>
        </p:txBody>
      </p:sp>
    </p:spTree>
    <p:extLst>
      <p:ext uri="{BB962C8B-B14F-4D97-AF65-F5344CB8AC3E}">
        <p14:creationId xmlns:p14="http://schemas.microsoft.com/office/powerpoint/2010/main" val="4238816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Rectangle 4">
            <a:extLst>
              <a:ext uri="{FF2B5EF4-FFF2-40B4-BE49-F238E27FC236}">
                <a16:creationId xmlns:a16="http://schemas.microsoft.com/office/drawing/2014/main" id="{78699561-5655-4DE1-B80C-DF42E369007A}"/>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4" name="Rectangle 5">
            <a:extLst>
              <a:ext uri="{FF2B5EF4-FFF2-40B4-BE49-F238E27FC236}">
                <a16:creationId xmlns:a16="http://schemas.microsoft.com/office/drawing/2014/main" id="{B2C921CF-09DA-4DC8-8B54-B593FC8B7B2B}"/>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5" name="Rectangle 6">
            <a:extLst>
              <a:ext uri="{FF2B5EF4-FFF2-40B4-BE49-F238E27FC236}">
                <a16:creationId xmlns:a16="http://schemas.microsoft.com/office/drawing/2014/main" id="{B60DE96A-723B-46F0-8E67-C2BF956956BC}"/>
              </a:ext>
            </a:extLst>
          </p:cNvPr>
          <p:cNvSpPr>
            <a:spLocks noGrp="1" noChangeArrowheads="1"/>
          </p:cNvSpPr>
          <p:nvPr>
            <p:ph type="sldNum" sz="quarter" idx="12"/>
          </p:nvPr>
        </p:nvSpPr>
        <p:spPr>
          <a:ln/>
        </p:spPr>
        <p:txBody>
          <a:bodyPr/>
          <a:lstStyle>
            <a:lvl1pPr>
              <a:defRPr/>
            </a:lvl1pPr>
          </a:lstStyle>
          <a:p>
            <a:pPr>
              <a:defRPr/>
            </a:pPr>
            <a:fld id="{D8DD3B48-17F0-48FF-A967-4AECA596D79B}" type="slidenum">
              <a:rPr lang="en-US" altLang="nb-NO"/>
              <a:pPr>
                <a:defRPr/>
              </a:pPr>
              <a:t>‹#›</a:t>
            </a:fld>
            <a:endParaRPr lang="en-US" altLang="nb-NO"/>
          </a:p>
        </p:txBody>
      </p:sp>
    </p:spTree>
    <p:extLst>
      <p:ext uri="{BB962C8B-B14F-4D97-AF65-F5344CB8AC3E}">
        <p14:creationId xmlns:p14="http://schemas.microsoft.com/office/powerpoint/2010/main" val="2978042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1BE4DD5-455D-46D8-AE9C-2CA64FE043D2}"/>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3" name="Rectangle 5">
            <a:extLst>
              <a:ext uri="{FF2B5EF4-FFF2-40B4-BE49-F238E27FC236}">
                <a16:creationId xmlns:a16="http://schemas.microsoft.com/office/drawing/2014/main" id="{BB1D9275-EBD4-4675-B8D3-A82FCE4B10F5}"/>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4" name="Rectangle 6">
            <a:extLst>
              <a:ext uri="{FF2B5EF4-FFF2-40B4-BE49-F238E27FC236}">
                <a16:creationId xmlns:a16="http://schemas.microsoft.com/office/drawing/2014/main" id="{4DCB5E35-706F-4233-BE9B-B0D4F4E29B7A}"/>
              </a:ext>
            </a:extLst>
          </p:cNvPr>
          <p:cNvSpPr>
            <a:spLocks noGrp="1" noChangeArrowheads="1"/>
          </p:cNvSpPr>
          <p:nvPr>
            <p:ph type="sldNum" sz="quarter" idx="12"/>
          </p:nvPr>
        </p:nvSpPr>
        <p:spPr>
          <a:ln/>
        </p:spPr>
        <p:txBody>
          <a:bodyPr/>
          <a:lstStyle>
            <a:lvl1pPr>
              <a:defRPr/>
            </a:lvl1pPr>
          </a:lstStyle>
          <a:p>
            <a:pPr>
              <a:defRPr/>
            </a:pPr>
            <a:fld id="{40BD80BA-DCF7-4625-A325-ADD8657AD2B2}" type="slidenum">
              <a:rPr lang="en-US" altLang="nb-NO"/>
              <a:pPr>
                <a:defRPr/>
              </a:pPr>
              <a:t>‹#›</a:t>
            </a:fld>
            <a:endParaRPr lang="en-US" altLang="nb-NO"/>
          </a:p>
        </p:txBody>
      </p:sp>
    </p:spTree>
    <p:extLst>
      <p:ext uri="{BB962C8B-B14F-4D97-AF65-F5344CB8AC3E}">
        <p14:creationId xmlns:p14="http://schemas.microsoft.com/office/powerpoint/2010/main" val="779566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895350" y="650875"/>
            <a:ext cx="4194175" cy="2274888"/>
          </a:xfrm>
        </p:spPr>
        <p:txBody>
          <a:bodyPr anchor="b"/>
          <a:lstStyle>
            <a:lvl1pPr>
              <a:defRPr sz="3200"/>
            </a:lvl1pPr>
          </a:lstStyle>
          <a:p>
            <a:r>
              <a:rPr lang="nb-NO"/>
              <a:t>Klikk for å redigere tittelstil</a:t>
            </a:r>
          </a:p>
        </p:txBody>
      </p:sp>
      <p:sp>
        <p:nvSpPr>
          <p:cNvPr id="3" name="Plassholder for innhold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4">
            <a:extLst>
              <a:ext uri="{FF2B5EF4-FFF2-40B4-BE49-F238E27FC236}">
                <a16:creationId xmlns:a16="http://schemas.microsoft.com/office/drawing/2014/main" id="{FE27936F-9CA3-41F1-BFED-CD53AFA10DE5}"/>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D684EDDA-0FCA-494A-A0B7-79B7B57E23DF}"/>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189BF52B-4A61-401D-987B-A0FCB6E35DE2}"/>
              </a:ext>
            </a:extLst>
          </p:cNvPr>
          <p:cNvSpPr>
            <a:spLocks noGrp="1" noChangeArrowheads="1"/>
          </p:cNvSpPr>
          <p:nvPr>
            <p:ph type="sldNum" sz="quarter" idx="12"/>
          </p:nvPr>
        </p:nvSpPr>
        <p:spPr>
          <a:ln/>
        </p:spPr>
        <p:txBody>
          <a:bodyPr/>
          <a:lstStyle>
            <a:lvl1pPr>
              <a:defRPr/>
            </a:lvl1pPr>
          </a:lstStyle>
          <a:p>
            <a:pPr>
              <a:defRPr/>
            </a:pPr>
            <a:fld id="{6687599F-5276-4582-BB72-DB4969B4EB79}" type="slidenum">
              <a:rPr lang="en-US" altLang="nb-NO"/>
              <a:pPr>
                <a:defRPr/>
              </a:pPr>
              <a:t>‹#›</a:t>
            </a:fld>
            <a:endParaRPr lang="en-US" altLang="nb-NO"/>
          </a:p>
        </p:txBody>
      </p:sp>
    </p:spTree>
    <p:extLst>
      <p:ext uri="{BB962C8B-B14F-4D97-AF65-F5344CB8AC3E}">
        <p14:creationId xmlns:p14="http://schemas.microsoft.com/office/powerpoint/2010/main" val="3300435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895350" y="650875"/>
            <a:ext cx="4194175" cy="2274888"/>
          </a:xfrm>
        </p:spPr>
        <p:txBody>
          <a:bodyPr anchor="b"/>
          <a:lstStyle>
            <a:lvl1pPr>
              <a:defRPr sz="3200"/>
            </a:lvl1pPr>
          </a:lstStyle>
          <a:p>
            <a:r>
              <a:rPr lang="nb-NO"/>
              <a:t>Klikk for å redigere tittelstil</a:t>
            </a:r>
          </a:p>
        </p:txBody>
      </p:sp>
      <p:sp>
        <p:nvSpPr>
          <p:cNvPr id="3" name="Plassholder for bilde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4">
            <a:extLst>
              <a:ext uri="{FF2B5EF4-FFF2-40B4-BE49-F238E27FC236}">
                <a16:creationId xmlns:a16="http://schemas.microsoft.com/office/drawing/2014/main" id="{DE7FBF25-8B90-49D2-8E3F-EDD666872F7F}"/>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6B233C10-0C22-4E6D-9534-A34D11AC580C}"/>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7E93FAF7-33F4-4F20-BCA1-A43FFEE1CA80}"/>
              </a:ext>
            </a:extLst>
          </p:cNvPr>
          <p:cNvSpPr>
            <a:spLocks noGrp="1" noChangeArrowheads="1"/>
          </p:cNvSpPr>
          <p:nvPr>
            <p:ph type="sldNum" sz="quarter" idx="12"/>
          </p:nvPr>
        </p:nvSpPr>
        <p:spPr>
          <a:ln/>
        </p:spPr>
        <p:txBody>
          <a:bodyPr/>
          <a:lstStyle>
            <a:lvl1pPr>
              <a:defRPr/>
            </a:lvl1pPr>
          </a:lstStyle>
          <a:p>
            <a:pPr>
              <a:defRPr/>
            </a:pPr>
            <a:fld id="{21F3FDC1-2EAC-4609-982A-2EA23433194D}" type="slidenum">
              <a:rPr lang="en-US" altLang="nb-NO"/>
              <a:pPr>
                <a:defRPr/>
              </a:pPr>
              <a:t>‹#›</a:t>
            </a:fld>
            <a:endParaRPr lang="en-US" altLang="nb-NO"/>
          </a:p>
        </p:txBody>
      </p:sp>
    </p:spTree>
    <p:extLst>
      <p:ext uri="{BB962C8B-B14F-4D97-AF65-F5344CB8AC3E}">
        <p14:creationId xmlns:p14="http://schemas.microsoft.com/office/powerpoint/2010/main" val="2073902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5E410394-A1B7-444A-8A91-B184A00E9C36}"/>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nb-NO"/>
              <a:t>Click to edit Master title style</a:t>
            </a:r>
          </a:p>
        </p:txBody>
      </p:sp>
      <p:sp>
        <p:nvSpPr>
          <p:cNvPr id="1027" name="Rectangle 3">
            <a:extLst>
              <a:ext uri="{FF2B5EF4-FFF2-40B4-BE49-F238E27FC236}">
                <a16:creationId xmlns:a16="http://schemas.microsoft.com/office/drawing/2014/main" id="{144E4D28-07BA-4B4B-800A-CCEB66807ED2}"/>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nb-NO"/>
              <a:t>Click to edit Master text styles</a:t>
            </a:r>
          </a:p>
          <a:p>
            <a:pPr lvl="1"/>
            <a:r>
              <a:rPr lang="en-US" altLang="nb-NO"/>
              <a:t>Second level</a:t>
            </a:r>
          </a:p>
          <a:p>
            <a:pPr lvl="2"/>
            <a:r>
              <a:rPr lang="en-US" altLang="nb-NO"/>
              <a:t>Third level</a:t>
            </a:r>
          </a:p>
          <a:p>
            <a:pPr lvl="3"/>
            <a:r>
              <a:rPr lang="en-US" altLang="nb-NO"/>
              <a:t>Fourth level</a:t>
            </a:r>
          </a:p>
          <a:p>
            <a:pPr lvl="4"/>
            <a:r>
              <a:rPr lang="en-US" altLang="nb-NO"/>
              <a:t>Fifth level</a:t>
            </a:r>
          </a:p>
        </p:txBody>
      </p:sp>
      <p:sp>
        <p:nvSpPr>
          <p:cNvPr id="1028" name="Rectangle 4">
            <a:extLst>
              <a:ext uri="{FF2B5EF4-FFF2-40B4-BE49-F238E27FC236}">
                <a16:creationId xmlns:a16="http://schemas.microsoft.com/office/drawing/2014/main" id="{EC123D87-AD2A-44A8-A63C-4B7BE24F8216}"/>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nb-NO"/>
          </a:p>
        </p:txBody>
      </p:sp>
      <p:sp>
        <p:nvSpPr>
          <p:cNvPr id="1029" name="Rectangle 5">
            <a:extLst>
              <a:ext uri="{FF2B5EF4-FFF2-40B4-BE49-F238E27FC236}">
                <a16:creationId xmlns:a16="http://schemas.microsoft.com/office/drawing/2014/main" id="{E2C7053A-3CA2-4F96-B60E-7AC07BC29526}"/>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nb-NO"/>
          </a:p>
        </p:txBody>
      </p:sp>
      <p:sp>
        <p:nvSpPr>
          <p:cNvPr id="1030" name="Rectangle 6">
            <a:extLst>
              <a:ext uri="{FF2B5EF4-FFF2-40B4-BE49-F238E27FC236}">
                <a16:creationId xmlns:a16="http://schemas.microsoft.com/office/drawing/2014/main" id="{F369C216-B379-4138-9F3A-ED946FDF5ACA}"/>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9B49DBDE-ADEB-49AD-8287-E50E1B1C7826}" type="slidenum">
              <a:rPr lang="en-US" altLang="nb-NO"/>
              <a:pPr>
                <a:defRPr/>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A0FF8FA6-9D82-4CA0-82CD-9915DEFEE8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a:extLst>
              <a:ext uri="{FF2B5EF4-FFF2-40B4-BE49-F238E27FC236}">
                <a16:creationId xmlns:a16="http://schemas.microsoft.com/office/drawing/2014/main" id="{211641E6-6453-442E-8474-B606FC6065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a:extLst>
              <a:ext uri="{FF2B5EF4-FFF2-40B4-BE49-F238E27FC236}">
                <a16:creationId xmlns:a16="http://schemas.microsoft.com/office/drawing/2014/main" id="{763BB3DA-2C2E-4219-AA71-822A25C7DA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a:extLst>
              <a:ext uri="{FF2B5EF4-FFF2-40B4-BE49-F238E27FC236}">
                <a16:creationId xmlns:a16="http://schemas.microsoft.com/office/drawing/2014/main" id="{017CD8E4-6A02-485C-AB39-093AB4B937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a:extLst>
              <a:ext uri="{FF2B5EF4-FFF2-40B4-BE49-F238E27FC236}">
                <a16:creationId xmlns:a16="http://schemas.microsoft.com/office/drawing/2014/main" id="{55534C75-132F-49FF-B1E9-502948B6D2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a:extLst>
              <a:ext uri="{FF2B5EF4-FFF2-40B4-BE49-F238E27FC236}">
                <a16:creationId xmlns:a16="http://schemas.microsoft.com/office/drawing/2014/main" id="{FEED62E2-67C5-4179-B079-AD20C323EE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a:extLst>
              <a:ext uri="{FF2B5EF4-FFF2-40B4-BE49-F238E27FC236}">
                <a16:creationId xmlns:a16="http://schemas.microsoft.com/office/drawing/2014/main" id="{5AA2B1D3-C037-4637-835E-7F6D883E78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a:extLst>
              <a:ext uri="{FF2B5EF4-FFF2-40B4-BE49-F238E27FC236}">
                <a16:creationId xmlns:a16="http://schemas.microsoft.com/office/drawing/2014/main" id="{B9D77F4C-B7CE-4409-824A-69E08D674F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a:extLst>
              <a:ext uri="{FF2B5EF4-FFF2-40B4-BE49-F238E27FC236}">
                <a16:creationId xmlns:a16="http://schemas.microsoft.com/office/drawing/2014/main" id="{D07E564F-4497-4A92-918D-B3A96765BF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a:extLst>
              <a:ext uri="{FF2B5EF4-FFF2-40B4-BE49-F238E27FC236}">
                <a16:creationId xmlns:a16="http://schemas.microsoft.com/office/drawing/2014/main" id="{58BE35D2-4070-4B86-96DD-6685D04E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a:extLst>
              <a:ext uri="{FF2B5EF4-FFF2-40B4-BE49-F238E27FC236}">
                <a16:creationId xmlns:a16="http://schemas.microsoft.com/office/drawing/2014/main" id="{DB16EFBE-F3BE-468A-B931-ACC4325043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1CC943D6-57C2-4EF2-9084-C61C10AF14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8DF567B4-C4BD-45A5-AA0D-181AF7A4FA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F1CEE0B3-10DB-4096-9E3C-C25DBC528B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5343CD82-6B21-4083-AD72-ED098E9049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BCD016DA-5773-4DD1-A167-D548240CBC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DC0FCB8E-8155-4686-9087-73843A193C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55BE9A7E-E5BE-42F9-8655-AC799D6D67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a:extLst>
              <a:ext uri="{FF2B5EF4-FFF2-40B4-BE49-F238E27FC236}">
                <a16:creationId xmlns:a16="http://schemas.microsoft.com/office/drawing/2014/main" id="{3CDB213A-5715-4B60-BA06-E404972796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tema">
  <a:themeElements>
    <a:clrScheme name="Office-te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tem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nb-NO"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nb-NO"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te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tem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tem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tem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tem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tem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tem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tem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tem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tem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tem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tem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1775F45BE3CE4545AD9E8E2F1DB956B5" ma:contentTypeVersion="12" ma:contentTypeDescription="Opprett et nytt dokument." ma:contentTypeScope="" ma:versionID="3f8d78a58d09a259e412d515517853d0">
  <xsd:schema xmlns:xsd="http://www.w3.org/2001/XMLSchema" xmlns:xs="http://www.w3.org/2001/XMLSchema" xmlns:p="http://schemas.microsoft.com/office/2006/metadata/properties" xmlns:ns3="328ee016-f574-4458-bf8f-b34f66f62e34" xmlns:ns4="71b335ea-b700-4b19-8046-e96b5b848af1" targetNamespace="http://schemas.microsoft.com/office/2006/metadata/properties" ma:root="true" ma:fieldsID="0be27598dfed004bea7f1d0826aaecea" ns3:_="" ns4:_="">
    <xsd:import namespace="328ee016-f574-4458-bf8f-b34f66f62e34"/>
    <xsd:import namespace="71b335ea-b700-4b19-8046-e96b5b848af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ee016-f574-4458-bf8f-b34f66f62e34" elementFormDefault="qualified">
    <xsd:import namespace="http://schemas.microsoft.com/office/2006/documentManagement/types"/>
    <xsd:import namespace="http://schemas.microsoft.com/office/infopath/2007/PartnerControls"/>
    <xsd:element name="SharedWithUsers" ma:index="8" nillable="true" ma:displayName="Delt med"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ingsdetaljer" ma:description="" ma:internalName="SharedWithDetails" ma:readOnly="true">
      <xsd:simpleType>
        <xsd:restriction base="dms:Note">
          <xsd:maxLength value="255"/>
        </xsd:restriction>
      </xsd:simpleType>
    </xsd:element>
    <xsd:element name="SharingHintHash" ma:index="10" nillable="true" ma:displayName="Hash for deling av tips"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b335ea-b700-4b19-8046-e96b5b848af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BA8811-65DB-4551-92F8-63E500D8764E}">
  <ds:schemaRefs>
    <ds:schemaRef ds:uri="http://schemas.microsoft.com/sharepoint/v3/contenttype/forms"/>
  </ds:schemaRefs>
</ds:datastoreItem>
</file>

<file path=customXml/itemProps2.xml><?xml version="1.0" encoding="utf-8"?>
<ds:datastoreItem xmlns:ds="http://schemas.openxmlformats.org/officeDocument/2006/customXml" ds:itemID="{7311F636-4503-4376-BD92-5FA1A9B37510}">
  <ds:schemaRefs>
    <ds:schemaRef ds:uri="http://purl.org/dc/terms/"/>
    <ds:schemaRef ds:uri="71b335ea-b700-4b19-8046-e96b5b848af1"/>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328ee016-f574-4458-bf8f-b34f66f62e34"/>
    <ds:schemaRef ds:uri="http://www.w3.org/XML/1998/namespace"/>
    <ds:schemaRef ds:uri="http://purl.org/dc/dcmitype/"/>
  </ds:schemaRefs>
</ds:datastoreItem>
</file>

<file path=customXml/itemProps3.xml><?xml version="1.0" encoding="utf-8"?>
<ds:datastoreItem xmlns:ds="http://schemas.openxmlformats.org/officeDocument/2006/customXml" ds:itemID="{E76141DB-4B60-478B-9D30-269BBD2B67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8ee016-f574-4458-bf8f-b34f66f62e34"/>
    <ds:schemaRef ds:uri="71b335ea-b700-4b19-8046-e96b5b848a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345</TotalTime>
  <Words>455</Words>
  <Application>Microsoft Office PowerPoint</Application>
  <PresentationFormat>Egendefinert</PresentationFormat>
  <Paragraphs>35</Paragraphs>
  <Slides>19</Slides>
  <Notes>17</Notes>
  <HiddenSlides>0</HiddenSlides>
  <MMClips>0</MMClips>
  <ScaleCrop>false</ScaleCrop>
  <HeadingPairs>
    <vt:vector size="4" baseType="variant">
      <vt:variant>
        <vt:lpstr>Tema</vt:lpstr>
      </vt:variant>
      <vt:variant>
        <vt:i4>1</vt:i4>
      </vt:variant>
      <vt:variant>
        <vt:lpstr>Lysbildetitler</vt:lpstr>
      </vt:variant>
      <vt:variant>
        <vt:i4>19</vt:i4>
      </vt:variant>
    </vt:vector>
  </HeadingPairs>
  <TitlesOfParts>
    <vt:vector size="20" baseType="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Jorunn Bergo Aarvik</cp:lastModifiedBy>
  <cp:revision>30</cp:revision>
  <cp:lastPrinted>1601-01-01T00:00:00Z</cp:lastPrinted>
  <dcterms:created xsi:type="dcterms:W3CDTF">1601-01-01T00:00:00Z</dcterms:created>
  <dcterms:modified xsi:type="dcterms:W3CDTF">2021-04-28T17:49:26Z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ContentTypeId">
    <vt:lpwstr>0x0101001775F45BE3CE4545AD9E8E2F1DB956B5</vt:lpwstr>
  </property>
</Properties>
</file>