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19"/>
  </p:notesMasterIdLst>
  <p:sldIdLst>
    <p:sldId id="273" r:id="rId4"/>
    <p:sldId id="256" r:id="rId5"/>
    <p:sldId id="257" r:id="rId6"/>
    <p:sldId id="258" r:id="rId7"/>
    <p:sldId id="259" r:id="rId8"/>
    <p:sldId id="260" r:id="rId9"/>
    <p:sldId id="261" r:id="rId10"/>
    <p:sldId id="262" r:id="rId11"/>
    <p:sldId id="264" r:id="rId12"/>
    <p:sldId id="265" r:id="rId13"/>
    <p:sldId id="266" r:id="rId14"/>
    <p:sldId id="267" r:id="rId15"/>
    <p:sldId id="268" r:id="rId16"/>
    <p:sldId id="269" r:id="rId17"/>
    <p:sldId id="272" r:id="rId18"/>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192970-171B-7264-9EB3-3970435F48F1}" v="1" dt="2021-01-04T12:22:08.309"/>
    <p1510:client id="{217B6602-8106-8372-A240-C0F756E7E984}" v="1" dt="2021-01-07T09:04:25.098"/>
    <p1510:client id="{7B88CC34-B327-0641-00BA-28CA23A6D840}" v="2" dt="2021-01-13T10:50:18.552"/>
    <p1510:client id="{F3950A40-D1C8-A94F-5510-E0376B0AA51A}" v="12" dt="2021-01-07T11:40:04.0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217B6602-8106-8372-A240-C0F756E7E984}"/>
    <pc:docChg chg="modSld">
      <pc:chgData name="Jorunn Bergo Aarvik" userId="S::jaarvik@nlm.no::65fe6f9b-e160-4956-ba75-5945fd282e92" providerId="AD" clId="Web-{217B6602-8106-8372-A240-C0F756E7E984}" dt="2021-01-07T09:05:51.162" v="68"/>
      <pc:docMkLst>
        <pc:docMk/>
      </pc:docMkLst>
      <pc:sldChg chg="modNotes">
        <pc:chgData name="Jorunn Bergo Aarvik" userId="S::jaarvik@nlm.no::65fe6f9b-e160-4956-ba75-5945fd282e92" providerId="AD" clId="Web-{217B6602-8106-8372-A240-C0F756E7E984}" dt="2021-01-07T09:04:19.426" v="1"/>
        <pc:sldMkLst>
          <pc:docMk/>
          <pc:sldMk cId="0" sldId="262"/>
        </pc:sldMkLst>
      </pc:sldChg>
      <pc:sldChg chg="modNotes">
        <pc:chgData name="Jorunn Bergo Aarvik" userId="S::jaarvik@nlm.no::65fe6f9b-e160-4956-ba75-5945fd282e92" providerId="AD" clId="Web-{217B6602-8106-8372-A240-C0F756E7E984}" dt="2021-01-07T09:05:22.146" v="25"/>
        <pc:sldMkLst>
          <pc:docMk/>
          <pc:sldMk cId="0" sldId="267"/>
        </pc:sldMkLst>
      </pc:sldChg>
      <pc:sldChg chg="modNotes">
        <pc:chgData name="Jorunn Bergo Aarvik" userId="S::jaarvik@nlm.no::65fe6f9b-e160-4956-ba75-5945fd282e92" providerId="AD" clId="Web-{217B6602-8106-8372-A240-C0F756E7E984}" dt="2021-01-07T09:05:51.162" v="68"/>
        <pc:sldMkLst>
          <pc:docMk/>
          <pc:sldMk cId="0" sldId="269"/>
        </pc:sldMkLst>
      </pc:sldChg>
    </pc:docChg>
  </pc:docChgLst>
  <pc:docChgLst>
    <pc:chgData name="Jorunn Bergo Aarvik" userId="S::jaarvik@nlm.no::65fe6f9b-e160-4956-ba75-5945fd282e92" providerId="AD" clId="Web-{0F9CA341-7F13-253E-BB98-46F0A26DD806}"/>
    <pc:docChg chg="modSld">
      <pc:chgData name="Jorunn Bergo Aarvik" userId="S::jaarvik@nlm.no::65fe6f9b-e160-4956-ba75-5945fd282e92" providerId="AD" clId="Web-{0F9CA341-7F13-253E-BB98-46F0A26DD806}" dt="2021-01-08T14:21:03.056" v="11"/>
      <pc:docMkLst>
        <pc:docMk/>
      </pc:docMkLst>
      <pc:sldChg chg="modNotes">
        <pc:chgData name="Jorunn Bergo Aarvik" userId="S::jaarvik@nlm.no::65fe6f9b-e160-4956-ba75-5945fd282e92" providerId="AD" clId="Web-{0F9CA341-7F13-253E-BB98-46F0A26DD806}" dt="2021-01-08T14:21:03.056" v="11"/>
        <pc:sldMkLst>
          <pc:docMk/>
          <pc:sldMk cId="0" sldId="270"/>
        </pc:sldMkLst>
      </pc:sldChg>
    </pc:docChg>
  </pc:docChgLst>
  <pc:docChgLst>
    <pc:chgData name="Jorunn Bergo Aarvik" userId="S::jaarvik@nlm.no::65fe6f9b-e160-4956-ba75-5945fd282e92" providerId="AD" clId="Web-{04192970-171B-7264-9EB3-3970435F48F1}"/>
    <pc:docChg chg="modSld">
      <pc:chgData name="Jorunn Bergo Aarvik" userId="S::jaarvik@nlm.no::65fe6f9b-e160-4956-ba75-5945fd282e92" providerId="AD" clId="Web-{04192970-171B-7264-9EB3-3970435F48F1}" dt="2021-01-04T12:45:24.282" v="446"/>
      <pc:docMkLst>
        <pc:docMk/>
      </pc:docMkLst>
      <pc:sldChg chg="modNotes">
        <pc:chgData name="Jorunn Bergo Aarvik" userId="S::jaarvik@nlm.no::65fe6f9b-e160-4956-ba75-5945fd282e92" providerId="AD" clId="Web-{04192970-171B-7264-9EB3-3970435F48F1}" dt="2021-01-04T12:22:36.747" v="175"/>
        <pc:sldMkLst>
          <pc:docMk/>
          <pc:sldMk cId="0" sldId="261"/>
        </pc:sldMkLst>
      </pc:sldChg>
      <pc:sldChg chg="modNotes">
        <pc:chgData name="Jorunn Bergo Aarvik" userId="S::jaarvik@nlm.no::65fe6f9b-e160-4956-ba75-5945fd282e92" providerId="AD" clId="Web-{04192970-171B-7264-9EB3-3970435F48F1}" dt="2021-01-04T12:21:27.120" v="172"/>
        <pc:sldMkLst>
          <pc:docMk/>
          <pc:sldMk cId="0" sldId="264"/>
        </pc:sldMkLst>
      </pc:sldChg>
      <pc:sldChg chg="modNotes">
        <pc:chgData name="Jorunn Bergo Aarvik" userId="S::jaarvik@nlm.no::65fe6f9b-e160-4956-ba75-5945fd282e92" providerId="AD" clId="Web-{04192970-171B-7264-9EB3-3970435F48F1}" dt="2021-01-04T12:25:18.861" v="238"/>
        <pc:sldMkLst>
          <pc:docMk/>
          <pc:sldMk cId="0" sldId="265"/>
        </pc:sldMkLst>
      </pc:sldChg>
      <pc:sldChg chg="modNotes">
        <pc:chgData name="Jorunn Bergo Aarvik" userId="S::jaarvik@nlm.no::65fe6f9b-e160-4956-ba75-5945fd282e92" providerId="AD" clId="Web-{04192970-171B-7264-9EB3-3970435F48F1}" dt="2021-01-04T12:26:22.972" v="271"/>
        <pc:sldMkLst>
          <pc:docMk/>
          <pc:sldMk cId="0" sldId="266"/>
        </pc:sldMkLst>
      </pc:sldChg>
      <pc:sldChg chg="modNotes">
        <pc:chgData name="Jorunn Bergo Aarvik" userId="S::jaarvik@nlm.no::65fe6f9b-e160-4956-ba75-5945fd282e92" providerId="AD" clId="Web-{04192970-171B-7264-9EB3-3970435F48F1}" dt="2021-01-04T12:38:52.038" v="277"/>
        <pc:sldMkLst>
          <pc:docMk/>
          <pc:sldMk cId="0" sldId="267"/>
        </pc:sldMkLst>
      </pc:sldChg>
      <pc:sldChg chg="modNotes">
        <pc:chgData name="Jorunn Bergo Aarvik" userId="S::jaarvik@nlm.no::65fe6f9b-e160-4956-ba75-5945fd282e92" providerId="AD" clId="Web-{04192970-171B-7264-9EB3-3970435F48F1}" dt="2021-01-04T12:41:39.761" v="398"/>
        <pc:sldMkLst>
          <pc:docMk/>
          <pc:sldMk cId="0" sldId="268"/>
        </pc:sldMkLst>
      </pc:sldChg>
      <pc:sldChg chg="modNotes">
        <pc:chgData name="Jorunn Bergo Aarvik" userId="S::jaarvik@nlm.no::65fe6f9b-e160-4956-ba75-5945fd282e92" providerId="AD" clId="Web-{04192970-171B-7264-9EB3-3970435F48F1}" dt="2021-01-04T12:45:24.282" v="446"/>
        <pc:sldMkLst>
          <pc:docMk/>
          <pc:sldMk cId="0" sldId="270"/>
        </pc:sldMkLst>
      </pc:sldChg>
    </pc:docChg>
  </pc:docChgLst>
  <pc:docChgLst>
    <pc:chgData name="Jorunn Bergo Aarvik" userId="S::jaarvik@nlm.no::65fe6f9b-e160-4956-ba75-5945fd282e92" providerId="AD" clId="Web-{7B88CC34-B327-0641-00BA-28CA23A6D840}"/>
    <pc:docChg chg="delSld">
      <pc:chgData name="Jorunn Bergo Aarvik" userId="S::jaarvik@nlm.no::65fe6f9b-e160-4956-ba75-5945fd282e92" providerId="AD" clId="Web-{7B88CC34-B327-0641-00BA-28CA23A6D840}" dt="2021-01-13T10:50:18.552" v="1"/>
      <pc:docMkLst>
        <pc:docMk/>
      </pc:docMkLst>
      <pc:sldChg chg="del">
        <pc:chgData name="Jorunn Bergo Aarvik" userId="S::jaarvik@nlm.no::65fe6f9b-e160-4956-ba75-5945fd282e92" providerId="AD" clId="Web-{7B88CC34-B327-0641-00BA-28CA23A6D840}" dt="2021-01-13T10:50:15.224" v="0"/>
        <pc:sldMkLst>
          <pc:docMk/>
          <pc:sldMk cId="0" sldId="270"/>
        </pc:sldMkLst>
      </pc:sldChg>
      <pc:sldChg chg="del">
        <pc:chgData name="Jorunn Bergo Aarvik" userId="S::jaarvik@nlm.no::65fe6f9b-e160-4956-ba75-5945fd282e92" providerId="AD" clId="Web-{7B88CC34-B327-0641-00BA-28CA23A6D840}" dt="2021-01-13T10:50:18.552" v="1"/>
        <pc:sldMkLst>
          <pc:docMk/>
          <pc:sldMk cId="0" sldId="280"/>
        </pc:sldMkLst>
      </pc:sldChg>
    </pc:docChg>
  </pc:docChgLst>
  <pc:docChgLst>
    <pc:chgData name="Jorunn Bergo Aarvik" userId="S::jaarvik@nlm.no::65fe6f9b-e160-4956-ba75-5945fd282e92" providerId="AD" clId="Web-{F3950A40-D1C8-A94F-5510-E0376B0AA51A}"/>
    <pc:docChg chg="addSld delSld modSld">
      <pc:chgData name="Jorunn Bergo Aarvik" userId="S::jaarvik@nlm.no::65fe6f9b-e160-4956-ba75-5945fd282e92" providerId="AD" clId="Web-{F3950A40-D1C8-A94F-5510-E0376B0AA51A}" dt="2021-01-07T11:40:34.082" v="245"/>
      <pc:docMkLst>
        <pc:docMk/>
      </pc:docMkLst>
      <pc:sldChg chg="modNotes">
        <pc:chgData name="Jorunn Bergo Aarvik" userId="S::jaarvik@nlm.no::65fe6f9b-e160-4956-ba75-5945fd282e92" providerId="AD" clId="Web-{F3950A40-D1C8-A94F-5510-E0376B0AA51A}" dt="2021-01-07T09:12:33.707" v="61"/>
        <pc:sldMkLst>
          <pc:docMk/>
          <pc:sldMk cId="0" sldId="269"/>
        </pc:sldMkLst>
      </pc:sldChg>
      <pc:sldChg chg="modNotes">
        <pc:chgData name="Jorunn Bergo Aarvik" userId="S::jaarvik@nlm.no::65fe6f9b-e160-4956-ba75-5945fd282e92" providerId="AD" clId="Web-{F3950A40-D1C8-A94F-5510-E0376B0AA51A}" dt="2021-01-07T10:49:01.914" v="229"/>
        <pc:sldMkLst>
          <pc:docMk/>
          <pc:sldMk cId="0" sldId="270"/>
        </pc:sldMkLst>
      </pc:sldChg>
      <pc:sldChg chg="addSp delSp del">
        <pc:chgData name="Jorunn Bergo Aarvik" userId="S::jaarvik@nlm.no::65fe6f9b-e160-4956-ba75-5945fd282e92" providerId="AD" clId="Web-{F3950A40-D1C8-A94F-5510-E0376B0AA51A}" dt="2021-01-07T10:57:10.469" v="233"/>
        <pc:sldMkLst>
          <pc:docMk/>
          <pc:sldMk cId="0" sldId="271"/>
        </pc:sldMkLst>
        <pc:picChg chg="add del">
          <ac:chgData name="Jorunn Bergo Aarvik" userId="S::jaarvik@nlm.no::65fe6f9b-e160-4956-ba75-5945fd282e92" providerId="AD" clId="Web-{F3950A40-D1C8-A94F-5510-E0376B0AA51A}" dt="2021-01-07T10:51:03.901" v="231"/>
          <ac:picMkLst>
            <pc:docMk/>
            <pc:sldMk cId="0" sldId="271"/>
            <ac:picMk id="32770" creationId="{34D5733E-39B1-45B9-B973-CA5981CA4362}"/>
          </ac:picMkLst>
        </pc:picChg>
      </pc:sldChg>
      <pc:sldChg chg="del modNotes">
        <pc:chgData name="Jorunn Bergo Aarvik" userId="S::jaarvik@nlm.no::65fe6f9b-e160-4956-ba75-5945fd282e92" providerId="AD" clId="Web-{F3950A40-D1C8-A94F-5510-E0376B0AA51A}" dt="2021-01-07T11:39:21.362" v="242"/>
        <pc:sldMkLst>
          <pc:docMk/>
          <pc:sldMk cId="0" sldId="274"/>
        </pc:sldMkLst>
      </pc:sldChg>
      <pc:sldChg chg="del">
        <pc:chgData name="Jorunn Bergo Aarvik" userId="S::jaarvik@nlm.no::65fe6f9b-e160-4956-ba75-5945fd282e92" providerId="AD" clId="Web-{F3950A40-D1C8-A94F-5510-E0376B0AA51A}" dt="2021-01-07T11:37:22.267" v="239"/>
        <pc:sldMkLst>
          <pc:docMk/>
          <pc:sldMk cId="0" sldId="275"/>
        </pc:sldMkLst>
      </pc:sldChg>
      <pc:sldChg chg="del modNotes">
        <pc:chgData name="Jorunn Bergo Aarvik" userId="S::jaarvik@nlm.no::65fe6f9b-e160-4956-ba75-5945fd282e92" providerId="AD" clId="Web-{F3950A40-D1C8-A94F-5510-E0376B0AA51A}" dt="2021-01-07T11:37:11.954" v="237"/>
        <pc:sldMkLst>
          <pc:docMk/>
          <pc:sldMk cId="0" sldId="276"/>
        </pc:sldMkLst>
      </pc:sldChg>
      <pc:sldChg chg="del">
        <pc:chgData name="Jorunn Bergo Aarvik" userId="S::jaarvik@nlm.no::65fe6f9b-e160-4956-ba75-5945fd282e92" providerId="AD" clId="Web-{F3950A40-D1C8-A94F-5510-E0376B0AA51A}" dt="2021-01-07T11:37:16.657" v="238"/>
        <pc:sldMkLst>
          <pc:docMk/>
          <pc:sldMk cId="0" sldId="277"/>
        </pc:sldMkLst>
      </pc:sldChg>
      <pc:sldChg chg="del">
        <pc:chgData name="Jorunn Bergo Aarvik" userId="S::jaarvik@nlm.no::65fe6f9b-e160-4956-ba75-5945fd282e92" providerId="AD" clId="Web-{F3950A40-D1C8-A94F-5510-E0376B0AA51A}" dt="2021-01-07T11:37:49.439" v="240"/>
        <pc:sldMkLst>
          <pc:docMk/>
          <pc:sldMk cId="0" sldId="279"/>
        </pc:sldMkLst>
      </pc:sldChg>
      <pc:sldChg chg="add del modNotes">
        <pc:chgData name="Jorunn Bergo Aarvik" userId="S::jaarvik@nlm.no::65fe6f9b-e160-4956-ba75-5945fd282e92" providerId="AD" clId="Web-{F3950A40-D1C8-A94F-5510-E0376B0AA51A}" dt="2021-01-07T11:40:34.082" v="245"/>
        <pc:sldMkLst>
          <pc:docMk/>
          <pc:sldMk cId="0" sldId="280"/>
        </pc:sldMkLst>
      </pc:sldChg>
      <pc:sldChg chg="add del replId modNotes">
        <pc:chgData name="Jorunn Bergo Aarvik" userId="S::jaarvik@nlm.no::65fe6f9b-e160-4956-ba75-5945fd282e92" providerId="AD" clId="Web-{F3950A40-D1C8-A94F-5510-E0376B0AA51A}" dt="2021-01-07T10:57:47.626" v="235"/>
        <pc:sldMkLst>
          <pc:docMk/>
          <pc:sldMk cId="2341164899" sldId="28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F6272860-F0EC-4CF1-A0C3-06C802D3530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nb-NO"/>
          </a:p>
        </p:txBody>
      </p:sp>
      <p:sp>
        <p:nvSpPr>
          <p:cNvPr id="3" name="Plassholder for dato 2">
            <a:extLst>
              <a:ext uri="{FF2B5EF4-FFF2-40B4-BE49-F238E27FC236}">
                <a16:creationId xmlns:a16="http://schemas.microsoft.com/office/drawing/2014/main" id="{E16FFBCD-D15E-48C4-B709-39B6B6CF3B98}"/>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smtClean="0"/>
            </a:lvl1pPr>
          </a:lstStyle>
          <a:p>
            <a:pPr>
              <a:defRPr/>
            </a:pPr>
            <a:fld id="{97119D62-B38E-49B2-876F-EC80833864B7}" type="datetimeFigureOut">
              <a:rPr lang="nb-NO"/>
              <a:pPr>
                <a:defRPr/>
              </a:pPr>
              <a:t>13.01.2021</a:t>
            </a:fld>
            <a:endParaRPr lang="nb-NO"/>
          </a:p>
        </p:txBody>
      </p:sp>
      <p:sp>
        <p:nvSpPr>
          <p:cNvPr id="4" name="Plassholder for lysbilde 3">
            <a:extLst>
              <a:ext uri="{FF2B5EF4-FFF2-40B4-BE49-F238E27FC236}">
                <a16:creationId xmlns:a16="http://schemas.microsoft.com/office/drawing/2014/main" id="{B00E7D64-9B0E-45A4-BE72-204047C8DB07}"/>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nb-NO" noProof="0"/>
          </a:p>
        </p:txBody>
      </p:sp>
      <p:sp>
        <p:nvSpPr>
          <p:cNvPr id="5" name="Plassholder for notater 4">
            <a:extLst>
              <a:ext uri="{FF2B5EF4-FFF2-40B4-BE49-F238E27FC236}">
                <a16:creationId xmlns:a16="http://schemas.microsoft.com/office/drawing/2014/main" id="{BB55F16C-7295-4FC5-B1D5-1B6921166B50}"/>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sp>
        <p:nvSpPr>
          <p:cNvPr id="6" name="Plassholder for bunntekst 5">
            <a:extLst>
              <a:ext uri="{FF2B5EF4-FFF2-40B4-BE49-F238E27FC236}">
                <a16:creationId xmlns:a16="http://schemas.microsoft.com/office/drawing/2014/main" id="{676F3078-664B-44D3-913D-C1681A95FE1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nb-NO"/>
          </a:p>
        </p:txBody>
      </p:sp>
      <p:sp>
        <p:nvSpPr>
          <p:cNvPr id="7" name="Plassholder for lysbildenummer 6">
            <a:extLst>
              <a:ext uri="{FF2B5EF4-FFF2-40B4-BE49-F238E27FC236}">
                <a16:creationId xmlns:a16="http://schemas.microsoft.com/office/drawing/2014/main" id="{2E63DE78-CDB8-42A9-9FB7-8398307074D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smtClean="0"/>
            </a:lvl1pPr>
          </a:lstStyle>
          <a:p>
            <a:pPr>
              <a:defRPr/>
            </a:pPr>
            <a:fld id="{F5097F0F-AEBD-4D59-829F-2A08CEA8F16D}" type="slidenum">
              <a:rPr lang="nb-NO"/>
              <a:pPr>
                <a:defRPr/>
              </a:pPr>
              <a:t>‹#›</a:t>
            </a:fld>
            <a:endParaRPr lang="nb-N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lassholder for lysbilde 1">
            <a:extLst>
              <a:ext uri="{FF2B5EF4-FFF2-40B4-BE49-F238E27FC236}">
                <a16:creationId xmlns:a16="http://schemas.microsoft.com/office/drawing/2014/main" id="{B823A1FF-532F-4BD3-82E6-91124DE565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Plassholder for notater 2">
            <a:extLst>
              <a:ext uri="{FF2B5EF4-FFF2-40B4-BE49-F238E27FC236}">
                <a16:creationId xmlns:a16="http://schemas.microsoft.com/office/drawing/2014/main" id="{6868322F-6AA2-48D8-A8DA-0092BDF07D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Faren til kong Salomo, Kong David hadde vært en god konge, selv om han hadde gjort dumme ting også. David ville så gjerne bygge et stort og flott hus til ære for Gud. Men Gud sa: Du skal ikke bygge et hus for meg. Du har ført mange kriger, og har ansvar for at mange har blitt drept. Den som skal bygge et tempel for meg, må være en fredskonge, ikke en krigerkonge! Sønnen din, Salomo skal bygge huset for meg! Så lenge han er konge, vil det være fred i Israel! </a:t>
            </a:r>
          </a:p>
          <a:p>
            <a:pPr>
              <a:spcBef>
                <a:spcPct val="0"/>
              </a:spcBef>
            </a:pPr>
            <a:r>
              <a:rPr lang="nb-NO" altLang="nb-NO"/>
              <a:t>Er det noen som kan gjette hva navnet Salomo betyr? Det kommer av det hebraiske ordet “Shalom” og betyr «fred». </a:t>
            </a:r>
          </a:p>
          <a:p>
            <a:pPr>
              <a:spcBef>
                <a:spcPct val="0"/>
              </a:spcBef>
            </a:pPr>
            <a:endParaRPr lang="nb-NO" altLang="nb-NO"/>
          </a:p>
        </p:txBody>
      </p:sp>
      <p:sp>
        <p:nvSpPr>
          <p:cNvPr id="5124" name="Plassholder for lysbildenummer 3">
            <a:extLst>
              <a:ext uri="{FF2B5EF4-FFF2-40B4-BE49-F238E27FC236}">
                <a16:creationId xmlns:a16="http://schemas.microsoft.com/office/drawing/2014/main" id="{130B4CBE-DE62-4B4F-953A-40E95ED2BD0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A57A687-E41F-4E0A-A59A-161D0AF1EE93}" type="slidenum">
              <a:rPr lang="nb-NO" altLang="nb-NO"/>
              <a:pPr/>
              <a:t>2</a:t>
            </a:fld>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Plassholder for lysbilde 1">
            <a:extLst>
              <a:ext uri="{FF2B5EF4-FFF2-40B4-BE49-F238E27FC236}">
                <a16:creationId xmlns:a16="http://schemas.microsoft.com/office/drawing/2014/main" id="{BF93B418-0B29-4886-861F-76CEF209C8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Plassholder for notater 2">
            <a:extLst>
              <a:ext uri="{FF2B5EF4-FFF2-40B4-BE49-F238E27FC236}">
                <a16:creationId xmlns:a16="http://schemas.microsoft.com/office/drawing/2014/main" id="{7AED5196-581D-48D9-A3AE-807E777F5D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cs typeface="Calibri"/>
              </a:rPr>
              <a:t>Kisten med de </a:t>
            </a:r>
            <a:r>
              <a:rPr lang="en-US" altLang="nb-NO" err="1">
                <a:cs typeface="Calibri"/>
              </a:rPr>
              <a:t>ti</a:t>
            </a:r>
            <a:r>
              <a:rPr lang="en-US" altLang="nb-NO">
                <a:cs typeface="Calibri"/>
              </a:rPr>
              <a:t> bud </a:t>
            </a:r>
            <a:r>
              <a:rPr lang="en-US" altLang="nb-NO" err="1">
                <a:cs typeface="Calibri"/>
              </a:rPr>
              <a:t>ble</a:t>
            </a:r>
            <a:r>
              <a:rPr lang="en-US" altLang="nb-NO">
                <a:cs typeface="Calibri"/>
              </a:rPr>
              <a:t> </a:t>
            </a:r>
            <a:r>
              <a:rPr lang="en-US" altLang="nb-NO" err="1">
                <a:cs typeface="Calibri"/>
              </a:rPr>
              <a:t>plassert</a:t>
            </a:r>
            <a:r>
              <a:rPr lang="en-US" altLang="nb-NO">
                <a:cs typeface="Calibri"/>
              </a:rPr>
              <a:t> </a:t>
            </a:r>
            <a:r>
              <a:rPr lang="en-US" altLang="nb-NO" err="1">
                <a:cs typeface="Calibri"/>
              </a:rPr>
              <a:t>inne</a:t>
            </a:r>
            <a:r>
              <a:rPr lang="en-US" altLang="nb-NO">
                <a:cs typeface="Calibri"/>
              </a:rPr>
              <a:t> I det Aller </a:t>
            </a:r>
            <a:r>
              <a:rPr lang="en-US" altLang="nb-NO" err="1">
                <a:cs typeface="Calibri"/>
              </a:rPr>
              <a:t>Helligste</a:t>
            </a:r>
            <a:endParaRPr lang="en-US" altLang="nb-NO">
              <a:cs typeface="Calibri"/>
            </a:endParaRPr>
          </a:p>
        </p:txBody>
      </p:sp>
      <p:sp>
        <p:nvSpPr>
          <p:cNvPr id="23556" name="Plassholder for lysbildenummer 3">
            <a:extLst>
              <a:ext uri="{FF2B5EF4-FFF2-40B4-BE49-F238E27FC236}">
                <a16:creationId xmlns:a16="http://schemas.microsoft.com/office/drawing/2014/main" id="{88B38F04-BCB5-463C-873E-6398F0D1296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18E713F-8A0B-414A-B28F-D1C7A452B9C3}" type="slidenum">
              <a:rPr lang="nb-NO" altLang="nb-NO"/>
              <a:pPr/>
              <a:t>11</a:t>
            </a:fld>
            <a:endParaRPr lang="nb-NO" alt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Plassholder for lysbilde 1">
            <a:extLst>
              <a:ext uri="{FF2B5EF4-FFF2-40B4-BE49-F238E27FC236}">
                <a16:creationId xmlns:a16="http://schemas.microsoft.com/office/drawing/2014/main" id="{A5A53C39-B69E-4734-9FE4-4D49B0408C3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Plassholder for notater 2">
            <a:extLst>
              <a:ext uri="{FF2B5EF4-FFF2-40B4-BE49-F238E27FC236}">
                <a16:creationId xmlns:a16="http://schemas.microsoft.com/office/drawing/2014/main" id="{82C2B6F3-37D8-461A-A6FE-75A29C0839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t>Da </a:t>
            </a:r>
            <a:r>
              <a:rPr lang="en-US" err="1"/>
              <a:t>ble</a:t>
            </a:r>
            <a:r>
              <a:rPr lang="en-US"/>
              <a:t> </a:t>
            </a:r>
            <a:r>
              <a:rPr lang="en-US" err="1"/>
              <a:t>tempelet</a:t>
            </a:r>
            <a:r>
              <a:rPr lang="en-US"/>
              <a:t>, </a:t>
            </a:r>
            <a:r>
              <a:rPr lang="en-US" err="1"/>
              <a:t>Herrens</a:t>
            </a:r>
            <a:r>
              <a:rPr lang="en-US"/>
              <a:t> </a:t>
            </a:r>
            <a:r>
              <a:rPr lang="en-US" err="1"/>
              <a:t>hus</a:t>
            </a:r>
            <a:r>
              <a:rPr lang="en-US"/>
              <a:t>, </a:t>
            </a:r>
            <a:r>
              <a:rPr lang="en-US" err="1"/>
              <a:t>fylt</a:t>
            </a:r>
            <a:r>
              <a:rPr lang="en-US"/>
              <a:t> av en sky. </a:t>
            </a:r>
            <a:r>
              <a:rPr lang="en-US" err="1"/>
              <a:t>Prestene</a:t>
            </a:r>
            <a:r>
              <a:rPr lang="en-US"/>
              <a:t> </a:t>
            </a:r>
            <a:r>
              <a:rPr lang="en-US" err="1"/>
              <a:t>klarte</a:t>
            </a:r>
            <a:r>
              <a:rPr lang="en-US"/>
              <a:t> </a:t>
            </a:r>
            <a:r>
              <a:rPr lang="en-US" err="1"/>
              <a:t>ikke</a:t>
            </a:r>
            <a:r>
              <a:rPr lang="en-US"/>
              <a:t> å </a:t>
            </a:r>
            <a:r>
              <a:rPr lang="en-US" err="1"/>
              <a:t>gjøre</a:t>
            </a:r>
            <a:r>
              <a:rPr lang="en-US"/>
              <a:t> </a:t>
            </a:r>
            <a:r>
              <a:rPr lang="en-US" err="1"/>
              <a:t>tjeneste</a:t>
            </a:r>
            <a:r>
              <a:rPr lang="en-US"/>
              <a:t> I </a:t>
            </a:r>
            <a:r>
              <a:rPr lang="en-US" err="1"/>
              <a:t>tempelet</a:t>
            </a:r>
            <a:r>
              <a:rPr lang="en-US"/>
              <a:t> </a:t>
            </a:r>
            <a:r>
              <a:rPr lang="en-US" err="1"/>
              <a:t>på</a:t>
            </a:r>
            <a:r>
              <a:rPr lang="en-US"/>
              <a:t> </a:t>
            </a:r>
            <a:r>
              <a:rPr lang="en-US" err="1"/>
              <a:t>grunn</a:t>
            </a:r>
            <a:r>
              <a:rPr lang="en-US"/>
              <a:t> av </a:t>
            </a:r>
            <a:r>
              <a:rPr lang="en-US" err="1"/>
              <a:t>skyen</a:t>
            </a:r>
            <a:r>
              <a:rPr lang="en-US"/>
              <a:t>; for </a:t>
            </a:r>
            <a:r>
              <a:rPr lang="en-US" err="1"/>
              <a:t>Herrens</a:t>
            </a:r>
            <a:r>
              <a:rPr lang="en-US"/>
              <a:t> </a:t>
            </a:r>
            <a:r>
              <a:rPr lang="en-US" err="1"/>
              <a:t>herlighet</a:t>
            </a:r>
            <a:r>
              <a:rPr lang="en-US"/>
              <a:t> </a:t>
            </a:r>
            <a:r>
              <a:rPr lang="en-US" err="1"/>
              <a:t>fylte</a:t>
            </a:r>
            <a:r>
              <a:rPr lang="en-US"/>
              <a:t> </a:t>
            </a:r>
            <a:r>
              <a:rPr lang="en-US" err="1"/>
              <a:t>Guds</a:t>
            </a:r>
            <a:r>
              <a:rPr lang="en-US"/>
              <a:t> </a:t>
            </a:r>
            <a:r>
              <a:rPr lang="en-US" err="1"/>
              <a:t>hus</a:t>
            </a:r>
            <a:r>
              <a:rPr lang="en-US"/>
              <a:t>.</a:t>
            </a:r>
            <a:br>
              <a:rPr lang="en-US" altLang="nb-NO">
                <a:cs typeface="+mn-lt"/>
              </a:rPr>
            </a:br>
            <a:endParaRPr lang="en-US" altLang="nb-NO">
              <a:cs typeface="Calibri"/>
            </a:endParaRPr>
          </a:p>
          <a:p>
            <a:pPr>
              <a:spcBef>
                <a:spcPct val="0"/>
              </a:spcBef>
            </a:pPr>
            <a:endParaRPr lang="en-US" altLang="nb-NO">
              <a:cs typeface="Calibri"/>
            </a:endParaRPr>
          </a:p>
          <a:p>
            <a:pPr>
              <a:spcBef>
                <a:spcPct val="0"/>
              </a:spcBef>
            </a:pPr>
            <a:endParaRPr lang="nb-NO" altLang="nb-NO"/>
          </a:p>
        </p:txBody>
      </p:sp>
      <p:sp>
        <p:nvSpPr>
          <p:cNvPr id="25604" name="Plassholder for lysbildenummer 3">
            <a:extLst>
              <a:ext uri="{FF2B5EF4-FFF2-40B4-BE49-F238E27FC236}">
                <a16:creationId xmlns:a16="http://schemas.microsoft.com/office/drawing/2014/main" id="{56AB0854-A705-4D30-8035-A2B83A2109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9E522520-11BE-488A-B602-039B98BD4D54}" type="slidenum">
              <a:rPr lang="nb-NO" altLang="nb-NO"/>
              <a:pPr/>
              <a:t>12</a:t>
            </a:fld>
            <a:endParaRPr lang="nb-NO" alt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Plassholder for lysbilde 1">
            <a:extLst>
              <a:ext uri="{FF2B5EF4-FFF2-40B4-BE49-F238E27FC236}">
                <a16:creationId xmlns:a16="http://schemas.microsoft.com/office/drawing/2014/main" id="{E3B5EB16-5128-4403-8C5F-D7197B26E61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Plassholder for notater 2">
            <a:extLst>
              <a:ext uri="{FF2B5EF4-FFF2-40B4-BE49-F238E27FC236}">
                <a16:creationId xmlns:a16="http://schemas.microsoft.com/office/drawing/2014/main" id="{82F09128-3D41-4C01-9844-D6D335F5AD5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Salomo </a:t>
            </a:r>
            <a:r>
              <a:rPr lang="en-US" altLang="nb-NO" err="1"/>
              <a:t>velsignet</a:t>
            </a:r>
            <a:r>
              <a:rPr lang="en-US" altLang="nb-NO"/>
              <a:t> </a:t>
            </a:r>
            <a:r>
              <a:rPr lang="en-US" altLang="nb-NO" err="1"/>
              <a:t>folket</a:t>
            </a:r>
            <a:r>
              <a:rPr lang="en-US" altLang="nb-NO"/>
              <a:t> </a:t>
            </a:r>
            <a:r>
              <a:rPr lang="en-US" altLang="nb-NO" err="1"/>
              <a:t>og</a:t>
            </a:r>
            <a:r>
              <a:rPr lang="en-US" altLang="nb-NO"/>
              <a:t> </a:t>
            </a:r>
            <a:r>
              <a:rPr lang="en-US" altLang="nb-NO" err="1"/>
              <a:t>lovet</a:t>
            </a:r>
            <a:r>
              <a:rPr lang="en-US" altLang="nb-NO"/>
              <a:t> Gud: Herren har </a:t>
            </a:r>
            <a:r>
              <a:rPr lang="en-US" altLang="nb-NO" err="1"/>
              <a:t>holdt</a:t>
            </a:r>
            <a:r>
              <a:rPr lang="en-US" altLang="nb-NO"/>
              <a:t> </a:t>
            </a:r>
            <a:r>
              <a:rPr lang="en-US" altLang="nb-NO" err="1"/>
              <a:t>sitt</a:t>
            </a:r>
            <a:r>
              <a:rPr lang="en-US" altLang="nb-NO"/>
              <a:t> </a:t>
            </a:r>
            <a:r>
              <a:rPr lang="en-US" altLang="nb-NO" err="1"/>
              <a:t>løfte</a:t>
            </a:r>
            <a:r>
              <a:rPr lang="en-US" altLang="nb-NO"/>
              <a:t> </a:t>
            </a:r>
            <a:r>
              <a:rPr lang="en-US" altLang="nb-NO" err="1"/>
              <a:t>til</a:t>
            </a:r>
            <a:r>
              <a:rPr lang="en-US" altLang="nb-NO"/>
              <a:t> David, </a:t>
            </a:r>
            <a:r>
              <a:rPr lang="en-US" altLang="nb-NO" err="1"/>
              <a:t>og</a:t>
            </a:r>
            <a:r>
              <a:rPr lang="en-US" altLang="nb-NO"/>
              <a:t> </a:t>
            </a:r>
            <a:r>
              <a:rPr lang="en-US" altLang="nb-NO" err="1"/>
              <a:t>jeg</a:t>
            </a:r>
            <a:r>
              <a:rPr lang="en-US" altLang="nb-NO"/>
              <a:t> har </a:t>
            </a:r>
            <a:r>
              <a:rPr lang="en-US" altLang="nb-NO" err="1"/>
              <a:t>bygget</a:t>
            </a:r>
            <a:r>
              <a:rPr lang="en-US" altLang="nb-NO"/>
              <a:t> </a:t>
            </a:r>
            <a:r>
              <a:rPr lang="en-US" altLang="nb-NO" err="1"/>
              <a:t>dette</a:t>
            </a:r>
            <a:r>
              <a:rPr lang="en-US" altLang="nb-NO"/>
              <a:t> </a:t>
            </a:r>
            <a:r>
              <a:rPr lang="en-US" altLang="nb-NO" err="1"/>
              <a:t>tempelet</a:t>
            </a:r>
            <a:r>
              <a:rPr lang="en-US" altLang="nb-NO"/>
              <a:t> for Herren, sa </a:t>
            </a:r>
            <a:r>
              <a:rPr lang="en-US" altLang="nb-NO" err="1"/>
              <a:t>han</a:t>
            </a:r>
            <a:r>
              <a:rPr lang="en-US" altLang="nb-NO"/>
              <a:t>. </a:t>
            </a:r>
            <a:endParaRPr lang="nb-NO" altLang="nb-NO"/>
          </a:p>
        </p:txBody>
      </p:sp>
      <p:sp>
        <p:nvSpPr>
          <p:cNvPr id="27652" name="Plassholder for lysbildenummer 3">
            <a:extLst>
              <a:ext uri="{FF2B5EF4-FFF2-40B4-BE49-F238E27FC236}">
                <a16:creationId xmlns:a16="http://schemas.microsoft.com/office/drawing/2014/main" id="{2F829D8C-42C6-49C8-A8CB-00BC71D556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BC3A3205-4164-4D12-9D52-372D83F87915}" type="slidenum">
              <a:rPr lang="nb-NO" altLang="nb-NO"/>
              <a:pPr/>
              <a:t>13</a:t>
            </a:fld>
            <a:endParaRPr lang="nb-NO" altLang="nb-NO"/>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Plassholder for lysbilde 1">
            <a:extLst>
              <a:ext uri="{FF2B5EF4-FFF2-40B4-BE49-F238E27FC236}">
                <a16:creationId xmlns:a16="http://schemas.microsoft.com/office/drawing/2014/main" id="{55106EAE-7E5F-4D35-B795-50BD0320AB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Plassholder for notater 2">
            <a:extLst>
              <a:ext uri="{FF2B5EF4-FFF2-40B4-BE49-F238E27FC236}">
                <a16:creationId xmlns:a16="http://schemas.microsoft.com/office/drawing/2014/main" id="{0BF7DC94-B639-46F2-9BDC-B732FB4C50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cs typeface="Calibri"/>
              </a:rPr>
              <a:t>Salomo </a:t>
            </a:r>
            <a:r>
              <a:rPr lang="en-US" altLang="nb-NO" err="1">
                <a:cs typeface="Calibri"/>
              </a:rPr>
              <a:t>sto</a:t>
            </a:r>
            <a:r>
              <a:rPr lang="en-US" altLang="nb-NO">
                <a:cs typeface="Calibri"/>
              </a:rPr>
              <a:t> </a:t>
            </a:r>
            <a:r>
              <a:rPr lang="en-US" altLang="nb-NO" err="1">
                <a:cs typeface="Calibri"/>
              </a:rPr>
              <a:t>foran</a:t>
            </a:r>
            <a:r>
              <a:rPr lang="en-US" altLang="nb-NO">
                <a:cs typeface="Calibri"/>
              </a:rPr>
              <a:t> </a:t>
            </a:r>
            <a:r>
              <a:rPr lang="en-US" altLang="nb-NO" err="1">
                <a:cs typeface="Calibri"/>
              </a:rPr>
              <a:t>alteret</a:t>
            </a:r>
            <a:r>
              <a:rPr lang="en-US" altLang="nb-NO">
                <a:cs typeface="Calibri"/>
              </a:rPr>
              <a:t> med </a:t>
            </a:r>
            <a:r>
              <a:rPr lang="en-US" altLang="nb-NO" err="1">
                <a:cs typeface="Calibri"/>
              </a:rPr>
              <a:t>utstrakte</a:t>
            </a:r>
            <a:r>
              <a:rPr lang="en-US" altLang="nb-NO">
                <a:cs typeface="Calibri"/>
              </a:rPr>
              <a:t> armer </a:t>
            </a:r>
            <a:r>
              <a:rPr lang="en-US" altLang="nb-NO" err="1">
                <a:cs typeface="Calibri"/>
              </a:rPr>
              <a:t>og</a:t>
            </a:r>
            <a:r>
              <a:rPr lang="en-US" altLang="nb-NO">
                <a:cs typeface="Calibri"/>
              </a:rPr>
              <a:t> </a:t>
            </a:r>
            <a:r>
              <a:rPr lang="en-US" altLang="nb-NO" err="1">
                <a:cs typeface="Calibri"/>
              </a:rPr>
              <a:t>ba</a:t>
            </a:r>
            <a:r>
              <a:rPr lang="en-US" altLang="nb-NO">
                <a:cs typeface="Calibri"/>
              </a:rPr>
              <a:t>: "</a:t>
            </a:r>
            <a:r>
              <a:rPr lang="en-US"/>
              <a:t>La dine </a:t>
            </a:r>
            <a:r>
              <a:rPr lang="en-US" err="1"/>
              <a:t>øyne</a:t>
            </a:r>
            <a:r>
              <a:rPr lang="en-US"/>
              <a:t> </a:t>
            </a:r>
            <a:r>
              <a:rPr lang="en-US" err="1"/>
              <a:t>våke</a:t>
            </a:r>
            <a:r>
              <a:rPr lang="en-US"/>
              <a:t> over </a:t>
            </a:r>
            <a:r>
              <a:rPr lang="en-US" err="1"/>
              <a:t>dette</a:t>
            </a:r>
            <a:r>
              <a:rPr lang="en-US"/>
              <a:t> </a:t>
            </a:r>
            <a:r>
              <a:rPr lang="en-US" err="1"/>
              <a:t>huset</a:t>
            </a:r>
            <a:r>
              <a:rPr lang="en-US"/>
              <a:t> </a:t>
            </a:r>
            <a:r>
              <a:rPr lang="en-US" err="1"/>
              <a:t>natt</a:t>
            </a:r>
            <a:r>
              <a:rPr lang="en-US"/>
              <a:t> </a:t>
            </a:r>
            <a:r>
              <a:rPr lang="en-US" err="1"/>
              <a:t>og</a:t>
            </a:r>
            <a:r>
              <a:rPr lang="en-US"/>
              <a:t> </a:t>
            </a:r>
            <a:r>
              <a:rPr lang="en-US" err="1"/>
              <a:t>dag</a:t>
            </a:r>
            <a:r>
              <a:rPr lang="en-US"/>
              <a:t>, over det </a:t>
            </a:r>
            <a:r>
              <a:rPr lang="en-US" err="1"/>
              <a:t>stedet</a:t>
            </a:r>
            <a:r>
              <a:rPr lang="en-US"/>
              <a:t> der du har </a:t>
            </a:r>
            <a:r>
              <a:rPr lang="en-US" err="1"/>
              <a:t>lovet</a:t>
            </a:r>
            <a:r>
              <a:rPr lang="en-US"/>
              <a:t> at </a:t>
            </a:r>
            <a:r>
              <a:rPr lang="en-US" err="1"/>
              <a:t>navnet</a:t>
            </a:r>
            <a:r>
              <a:rPr lang="en-US"/>
              <a:t> </a:t>
            </a:r>
            <a:r>
              <a:rPr lang="en-US" err="1"/>
              <a:t>ditt</a:t>
            </a:r>
            <a:r>
              <a:rPr lang="en-US"/>
              <a:t> </a:t>
            </a:r>
            <a:r>
              <a:rPr lang="en-US" err="1"/>
              <a:t>skal</a:t>
            </a:r>
            <a:r>
              <a:rPr lang="en-US"/>
              <a:t> </a:t>
            </a:r>
            <a:r>
              <a:rPr lang="en-US" err="1"/>
              <a:t>bo</a:t>
            </a:r>
            <a:r>
              <a:rPr lang="en-US"/>
              <a:t>. </a:t>
            </a:r>
            <a:r>
              <a:rPr lang="en-US" err="1"/>
              <a:t>Hør</a:t>
            </a:r>
            <a:r>
              <a:rPr lang="en-US"/>
              <a:t> de </a:t>
            </a:r>
            <a:r>
              <a:rPr lang="en-US" err="1"/>
              <a:t>bønnene</a:t>
            </a:r>
            <a:r>
              <a:rPr lang="en-US"/>
              <a:t> </a:t>
            </a:r>
            <a:r>
              <a:rPr lang="en-US" err="1"/>
              <a:t>som</a:t>
            </a:r>
            <a:r>
              <a:rPr lang="en-US"/>
              <a:t> din </a:t>
            </a:r>
            <a:r>
              <a:rPr lang="en-US" err="1"/>
              <a:t>tjener</a:t>
            </a:r>
            <a:r>
              <a:rPr lang="en-US"/>
              <a:t> </a:t>
            </a:r>
            <a:r>
              <a:rPr lang="en-US" err="1"/>
              <a:t>bærer</a:t>
            </a:r>
            <a:r>
              <a:rPr lang="en-US"/>
              <a:t> </a:t>
            </a:r>
            <a:r>
              <a:rPr lang="en-US" err="1"/>
              <a:t>fram</a:t>
            </a:r>
            <a:r>
              <a:rPr lang="en-US"/>
              <a:t>, </a:t>
            </a:r>
            <a:r>
              <a:rPr lang="en-US" err="1"/>
              <a:t>vendt</a:t>
            </a:r>
            <a:r>
              <a:rPr lang="en-US"/>
              <a:t> mot </a:t>
            </a:r>
            <a:r>
              <a:rPr lang="en-US" err="1"/>
              <a:t>dette</a:t>
            </a:r>
            <a:r>
              <a:rPr lang="en-US"/>
              <a:t> stedet!" </a:t>
            </a:r>
            <a:r>
              <a:rPr lang="en-US">
                <a:cs typeface="Calibri" panose="020F0502020204030204"/>
              </a:rPr>
              <a:t>Salomo </a:t>
            </a:r>
            <a:r>
              <a:rPr lang="en-US" err="1">
                <a:cs typeface="Calibri" panose="020F0502020204030204"/>
              </a:rPr>
              <a:t>formante</a:t>
            </a:r>
            <a:r>
              <a:rPr lang="en-US">
                <a:cs typeface="Calibri" panose="020F0502020204030204"/>
              </a:rPr>
              <a:t> folk </a:t>
            </a:r>
            <a:r>
              <a:rPr lang="en-US" err="1">
                <a:cs typeface="Calibri" panose="020F0502020204030204"/>
              </a:rPr>
              <a:t>og</a:t>
            </a:r>
            <a:r>
              <a:rPr lang="en-US">
                <a:cs typeface="Calibri" panose="020F0502020204030204"/>
              </a:rPr>
              <a:t> sa: "</a:t>
            </a:r>
            <a:r>
              <a:rPr lang="en-US"/>
              <a:t>Hold </a:t>
            </a:r>
            <a:r>
              <a:rPr lang="en-US" err="1"/>
              <a:t>dere</a:t>
            </a:r>
            <a:r>
              <a:rPr lang="en-US"/>
              <a:t> </a:t>
            </a:r>
            <a:r>
              <a:rPr lang="en-US" err="1"/>
              <a:t>til</a:t>
            </a:r>
            <a:r>
              <a:rPr lang="en-US"/>
              <a:t> Gud av hele </a:t>
            </a:r>
            <a:r>
              <a:rPr lang="en-US" err="1"/>
              <a:t>deres</a:t>
            </a:r>
            <a:r>
              <a:rPr lang="en-US"/>
              <a:t> </a:t>
            </a:r>
            <a:r>
              <a:rPr lang="en-US" err="1"/>
              <a:t>hjerte</a:t>
            </a:r>
            <a:r>
              <a:rPr lang="en-US"/>
              <a:t>, </a:t>
            </a:r>
            <a:r>
              <a:rPr lang="en-US" err="1"/>
              <a:t>sånn</a:t>
            </a:r>
            <a:r>
              <a:rPr lang="en-US"/>
              <a:t> at </a:t>
            </a:r>
            <a:r>
              <a:rPr lang="en-US" err="1"/>
              <a:t>dere</a:t>
            </a:r>
            <a:r>
              <a:rPr lang="en-US"/>
              <a:t> </a:t>
            </a:r>
            <a:r>
              <a:rPr lang="en-US" err="1"/>
              <a:t>følger</a:t>
            </a:r>
            <a:r>
              <a:rPr lang="en-US"/>
              <a:t> </a:t>
            </a:r>
            <a:r>
              <a:rPr lang="en-US" err="1"/>
              <a:t>hans</a:t>
            </a:r>
            <a:r>
              <a:rPr lang="en-US"/>
              <a:t> </a:t>
            </a:r>
            <a:r>
              <a:rPr lang="en-US" err="1"/>
              <a:t>forskrifter</a:t>
            </a:r>
            <a:r>
              <a:rPr lang="en-US"/>
              <a:t> </a:t>
            </a:r>
            <a:r>
              <a:rPr lang="en-US" err="1"/>
              <a:t>og</a:t>
            </a:r>
            <a:r>
              <a:rPr lang="en-US"/>
              <a:t> holder </a:t>
            </a:r>
            <a:r>
              <a:rPr lang="en-US" err="1"/>
              <a:t>hans</a:t>
            </a:r>
            <a:r>
              <a:rPr lang="en-US"/>
              <a:t> bud, </a:t>
            </a:r>
            <a:r>
              <a:rPr lang="en-US" err="1"/>
              <a:t>slik</a:t>
            </a:r>
            <a:r>
              <a:rPr lang="en-US"/>
              <a:t> </a:t>
            </a:r>
            <a:r>
              <a:rPr lang="en-US" err="1"/>
              <a:t>som</a:t>
            </a:r>
            <a:r>
              <a:rPr lang="en-US"/>
              <a:t> </a:t>
            </a:r>
            <a:r>
              <a:rPr lang="en-US" err="1"/>
              <a:t>dere</a:t>
            </a:r>
            <a:r>
              <a:rPr lang="en-US"/>
              <a:t> </a:t>
            </a:r>
            <a:r>
              <a:rPr lang="en-US" err="1"/>
              <a:t>gjør</a:t>
            </a:r>
            <a:r>
              <a:rPr lang="en-US"/>
              <a:t> </a:t>
            </a:r>
            <a:r>
              <a:rPr lang="en-US" err="1"/>
              <a:t>i</a:t>
            </a:r>
            <a:r>
              <a:rPr lang="en-US"/>
              <a:t> </a:t>
            </a:r>
            <a:r>
              <a:rPr lang="en-US" err="1"/>
              <a:t>dag</a:t>
            </a:r>
            <a:r>
              <a:rPr lang="en-US"/>
              <a:t>." </a:t>
            </a:r>
            <a:r>
              <a:rPr lang="en-US" err="1"/>
              <a:t>Så</a:t>
            </a:r>
            <a:r>
              <a:rPr lang="en-US"/>
              <a:t> </a:t>
            </a:r>
            <a:r>
              <a:rPr lang="en-US" err="1"/>
              <a:t>ofret</a:t>
            </a:r>
            <a:r>
              <a:rPr lang="en-US"/>
              <a:t> </a:t>
            </a:r>
            <a:r>
              <a:rPr lang="en-US" err="1"/>
              <a:t>han</a:t>
            </a:r>
            <a:r>
              <a:rPr lang="en-US"/>
              <a:t> et </a:t>
            </a:r>
            <a:r>
              <a:rPr lang="en-US" err="1"/>
              <a:t>slaktoffer</a:t>
            </a:r>
            <a:r>
              <a:rPr lang="en-US"/>
              <a:t> </a:t>
            </a:r>
            <a:r>
              <a:rPr lang="en-US" err="1"/>
              <a:t>til</a:t>
            </a:r>
            <a:r>
              <a:rPr lang="en-US"/>
              <a:t> Herren.</a:t>
            </a:r>
            <a:endParaRPr lang="en-US">
              <a:cs typeface="Calibri" panose="020F0502020204030204"/>
            </a:endParaRPr>
          </a:p>
          <a:p>
            <a:pPr>
              <a:spcBef>
                <a:spcPct val="0"/>
              </a:spcBef>
            </a:pPr>
            <a:endParaRPr lang="nb-NO" altLang="nb-NO">
              <a:cs typeface="Calibri"/>
            </a:endParaRPr>
          </a:p>
        </p:txBody>
      </p:sp>
      <p:sp>
        <p:nvSpPr>
          <p:cNvPr id="29700" name="Plassholder for lysbildenummer 3">
            <a:extLst>
              <a:ext uri="{FF2B5EF4-FFF2-40B4-BE49-F238E27FC236}">
                <a16:creationId xmlns:a16="http://schemas.microsoft.com/office/drawing/2014/main" id="{786EE07C-823E-495E-A6C3-3F835416E53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A54AAFA-F3C2-4F0E-9138-160CAF1493F0}" type="slidenum">
              <a:rPr lang="nb-NO" altLang="nb-NO"/>
              <a:pPr/>
              <a:t>14</a:t>
            </a:fld>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lassholder for lysbilde 1">
            <a:extLst>
              <a:ext uri="{FF2B5EF4-FFF2-40B4-BE49-F238E27FC236}">
                <a16:creationId xmlns:a16="http://schemas.microsoft.com/office/drawing/2014/main" id="{E9B81B5A-583A-43D8-9C5B-28CB686522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Plassholder for notater 2">
            <a:extLst>
              <a:ext uri="{FF2B5EF4-FFF2-40B4-BE49-F238E27FC236}">
                <a16:creationId xmlns:a16="http://schemas.microsoft.com/office/drawing/2014/main" id="{5AF73111-EB52-4D22-8BCC-09F124C098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Før han døde, gav gamle kong David sønnen sin Salomo planene og bygningstegningene for byggingen av tempelet. Vær modig og sterk! Gud er med deg, sa David til Salomo. Han vil ikke svikte deg og ikke forlate deg.</a:t>
            </a:r>
            <a:br>
              <a:rPr lang="en-US" altLang="nb-NO"/>
            </a:br>
            <a:r>
              <a:rPr lang="en-US" altLang="nb-NO"/>
              <a:t>.</a:t>
            </a:r>
            <a:endParaRPr lang="nb-NO" altLang="nb-NO"/>
          </a:p>
        </p:txBody>
      </p:sp>
      <p:sp>
        <p:nvSpPr>
          <p:cNvPr id="7172" name="Plassholder for lysbildenummer 3">
            <a:extLst>
              <a:ext uri="{FF2B5EF4-FFF2-40B4-BE49-F238E27FC236}">
                <a16:creationId xmlns:a16="http://schemas.microsoft.com/office/drawing/2014/main" id="{8E09A05B-144E-484D-AD0C-7214F1CDB15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B14A21F-1B54-47FE-84BE-C3CB60EABCE5}" type="slidenum">
              <a:rPr lang="nb-NO" altLang="nb-NO"/>
              <a:pPr/>
              <a:t>3</a:t>
            </a:fld>
            <a:endParaRPr lang="nb-NO" alt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lassholder for lysbilde 1">
            <a:extLst>
              <a:ext uri="{FF2B5EF4-FFF2-40B4-BE49-F238E27FC236}">
                <a16:creationId xmlns:a16="http://schemas.microsoft.com/office/drawing/2014/main" id="{60521FD2-C439-49C7-B373-64999185CA1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Plassholder for notater 2">
            <a:extLst>
              <a:ext uri="{FF2B5EF4-FFF2-40B4-BE49-F238E27FC236}">
                <a16:creationId xmlns:a16="http://schemas.microsoft.com/office/drawing/2014/main" id="{8A675F01-4767-405C-A3B1-F7C1C007339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Salomo kontaktet Hiram, kongen i nabolandet Libanon, for å kjøpe tømmer av ham. I Libanon vokste nemlig svære skoger av verdifulle sedertrær. 30 000 mann jobbet på skift med å hugge trær I Libanon. Trærne ble fraktet ned til kysten og lagt på flåter. Så ble flåtene ført sørover til Israel.  </a:t>
            </a:r>
            <a:endParaRPr lang="nb-NO" altLang="nb-NO"/>
          </a:p>
        </p:txBody>
      </p:sp>
      <p:sp>
        <p:nvSpPr>
          <p:cNvPr id="9220" name="Plassholder for lysbildenummer 3">
            <a:extLst>
              <a:ext uri="{FF2B5EF4-FFF2-40B4-BE49-F238E27FC236}">
                <a16:creationId xmlns:a16="http://schemas.microsoft.com/office/drawing/2014/main" id="{2AC0CF6B-CB37-40AB-AB7F-3AF35CE0940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1673A3B-A742-4590-8C7B-A376D38D5BEC}" type="slidenum">
              <a:rPr lang="nb-NO" altLang="nb-NO"/>
              <a:pPr/>
              <a:t>4</a:t>
            </a:fld>
            <a:endParaRPr lang="nb-NO" altLang="nb-N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lassholder for lysbilde 1">
            <a:extLst>
              <a:ext uri="{FF2B5EF4-FFF2-40B4-BE49-F238E27FC236}">
                <a16:creationId xmlns:a16="http://schemas.microsoft.com/office/drawing/2014/main" id="{AD095C2A-60DF-4A66-9957-95D7539E3B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Plassholder for notater 2">
            <a:extLst>
              <a:ext uri="{FF2B5EF4-FFF2-40B4-BE49-F238E27FC236}">
                <a16:creationId xmlns:a16="http://schemas.microsoft.com/office/drawing/2014/main" id="{4A85BE30-D977-427F-8317-C9E9C017EF7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Der ble tømmeret lastet over på vogner og ført inn i landet til Jerusalem. </a:t>
            </a:r>
          </a:p>
        </p:txBody>
      </p:sp>
      <p:sp>
        <p:nvSpPr>
          <p:cNvPr id="11268" name="Plassholder for lysbildenummer 3">
            <a:extLst>
              <a:ext uri="{FF2B5EF4-FFF2-40B4-BE49-F238E27FC236}">
                <a16:creationId xmlns:a16="http://schemas.microsoft.com/office/drawing/2014/main" id="{5395879A-F039-4F0F-B4BA-7A0B048A828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311EE3DD-67CA-44D0-B7DB-006FABE3A1FB}" type="slidenum">
              <a:rPr lang="nb-NO" altLang="nb-NO"/>
              <a:pPr/>
              <a:t>5</a:t>
            </a:fld>
            <a:endParaRPr lang="nb-NO" altLang="nb-N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Plassholder for lysbilde 1">
            <a:extLst>
              <a:ext uri="{FF2B5EF4-FFF2-40B4-BE49-F238E27FC236}">
                <a16:creationId xmlns:a16="http://schemas.microsoft.com/office/drawing/2014/main" id="{DBE6862D-BC01-416C-BD7B-02A23F280B9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Plassholder for notater 2">
            <a:extLst>
              <a:ext uri="{FF2B5EF4-FFF2-40B4-BE49-F238E27FC236}">
                <a16:creationId xmlns:a16="http://schemas.microsoft.com/office/drawing/2014/main" id="{551DB64B-582F-4702-A66F-B5BE26FCBDE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I tillegg hadde Salomo 70 000 bærere og 80 000 steinhuggere I arbeid. De hugg ut svære steinblokker og slepte dem til stedet der tempelet skulle stå. </a:t>
            </a:r>
          </a:p>
        </p:txBody>
      </p:sp>
      <p:sp>
        <p:nvSpPr>
          <p:cNvPr id="13316" name="Plassholder for lysbildenummer 3">
            <a:extLst>
              <a:ext uri="{FF2B5EF4-FFF2-40B4-BE49-F238E27FC236}">
                <a16:creationId xmlns:a16="http://schemas.microsoft.com/office/drawing/2014/main" id="{1785C640-825B-46C3-A572-C0A9682A3F5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B1850A35-C6E7-4B98-B661-A165B4F20C94}" type="slidenum">
              <a:rPr lang="nb-NO" altLang="nb-NO"/>
              <a:pPr/>
              <a:t>6</a:t>
            </a:fld>
            <a:endParaRPr lang="nb-NO" altLang="nb-N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lassholder for lysbilde 1">
            <a:extLst>
              <a:ext uri="{FF2B5EF4-FFF2-40B4-BE49-F238E27FC236}">
                <a16:creationId xmlns:a16="http://schemas.microsoft.com/office/drawing/2014/main" id="{8EC5FA1E-C5BA-48FB-A4F9-88438F6D047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Plassholder for notater 2">
            <a:extLst>
              <a:ext uri="{FF2B5EF4-FFF2-40B4-BE49-F238E27FC236}">
                <a16:creationId xmlns:a16="http://schemas.microsoft.com/office/drawing/2014/main" id="{04D2AE7B-6055-44F0-B3D0-AA18DBD3877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err="1"/>
              <a:t>Tempelet</a:t>
            </a:r>
            <a:r>
              <a:rPr lang="en-US" altLang="nb-NO"/>
              <a:t> var 27 meter </a:t>
            </a:r>
            <a:r>
              <a:rPr lang="en-US" altLang="nb-NO" err="1"/>
              <a:t>langt</a:t>
            </a:r>
            <a:r>
              <a:rPr lang="en-US" altLang="nb-NO"/>
              <a:t> </a:t>
            </a:r>
            <a:r>
              <a:rPr lang="en-US" altLang="nb-NO" err="1"/>
              <a:t>og</a:t>
            </a:r>
            <a:r>
              <a:rPr lang="en-US" altLang="nb-NO"/>
              <a:t> 14 meter </a:t>
            </a:r>
            <a:r>
              <a:rPr lang="en-US" altLang="nb-NO" err="1"/>
              <a:t>høyt</a:t>
            </a:r>
            <a:r>
              <a:rPr lang="en-US" altLang="nb-NO"/>
              <a:t>. </a:t>
            </a:r>
            <a:r>
              <a:rPr lang="en-US" err="1"/>
              <a:t>Veggene</a:t>
            </a:r>
            <a:r>
              <a:rPr lang="en-US"/>
              <a:t> </a:t>
            </a:r>
            <a:r>
              <a:rPr lang="en-US" err="1"/>
              <a:t>inni</a:t>
            </a:r>
            <a:r>
              <a:rPr lang="en-US"/>
              <a:t> </a:t>
            </a:r>
            <a:r>
              <a:rPr lang="en-US" err="1"/>
              <a:t>tempelet</a:t>
            </a:r>
            <a:r>
              <a:rPr lang="en-US"/>
              <a:t> var </a:t>
            </a:r>
            <a:r>
              <a:rPr lang="en-US" err="1"/>
              <a:t>laget</a:t>
            </a:r>
            <a:r>
              <a:rPr lang="en-US"/>
              <a:t> av </a:t>
            </a:r>
            <a:r>
              <a:rPr lang="en-US" err="1"/>
              <a:t>fint</a:t>
            </a:r>
            <a:r>
              <a:rPr lang="en-US"/>
              <a:t> </a:t>
            </a:r>
            <a:r>
              <a:rPr lang="en-US" err="1"/>
              <a:t>sedertre</a:t>
            </a:r>
            <a:r>
              <a:rPr lang="en-US"/>
              <a:t>. </a:t>
            </a:r>
            <a:r>
              <a:rPr lang="en-US" err="1"/>
              <a:t>På</a:t>
            </a:r>
            <a:r>
              <a:rPr lang="en-US"/>
              <a:t> </a:t>
            </a:r>
            <a:r>
              <a:rPr lang="en-US" err="1"/>
              <a:t>veggene</a:t>
            </a:r>
            <a:r>
              <a:rPr lang="en-US"/>
              <a:t> var det </a:t>
            </a:r>
            <a:r>
              <a:rPr lang="en-US" err="1"/>
              <a:t>utskjæringer</a:t>
            </a:r>
            <a:r>
              <a:rPr lang="en-US"/>
              <a:t> av </a:t>
            </a:r>
            <a:r>
              <a:rPr lang="en-US" err="1"/>
              <a:t>engler</a:t>
            </a:r>
            <a:r>
              <a:rPr lang="en-US"/>
              <a:t> </a:t>
            </a:r>
            <a:r>
              <a:rPr lang="en-US" err="1"/>
              <a:t>og</a:t>
            </a:r>
            <a:r>
              <a:rPr lang="en-US"/>
              <a:t> palmer. </a:t>
            </a:r>
            <a:br>
              <a:rPr lang="en-US">
                <a:cs typeface="+mn-lt"/>
              </a:rPr>
            </a:br>
            <a:endParaRPr lang="en-US"/>
          </a:p>
          <a:p>
            <a:pPr>
              <a:spcBef>
                <a:spcPct val="0"/>
              </a:spcBef>
            </a:pPr>
            <a:endParaRPr lang="en-US" altLang="nb-NO">
              <a:cs typeface="Calibri"/>
            </a:endParaRPr>
          </a:p>
          <a:p>
            <a:pPr>
              <a:spcBef>
                <a:spcPct val="0"/>
              </a:spcBef>
            </a:pPr>
            <a:endParaRPr lang="nb-NO" altLang="nb-NO"/>
          </a:p>
        </p:txBody>
      </p:sp>
      <p:sp>
        <p:nvSpPr>
          <p:cNvPr id="15364" name="Plassholder for lysbildenummer 3">
            <a:extLst>
              <a:ext uri="{FF2B5EF4-FFF2-40B4-BE49-F238E27FC236}">
                <a16:creationId xmlns:a16="http://schemas.microsoft.com/office/drawing/2014/main" id="{CB685F04-A12A-4CC3-8E18-E1C7CCA180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CF1FFC6-5053-470C-A641-EFC0D0E08A50}" type="slidenum">
              <a:rPr lang="nb-NO" altLang="nb-NO"/>
              <a:pPr/>
              <a:t>7</a:t>
            </a:fld>
            <a:endParaRPr lang="nb-NO" alt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Plassholder for lysbilde 1">
            <a:extLst>
              <a:ext uri="{FF2B5EF4-FFF2-40B4-BE49-F238E27FC236}">
                <a16:creationId xmlns:a16="http://schemas.microsoft.com/office/drawing/2014/main" id="{A21D2BA7-18A3-472A-A3CD-EA2146A22C6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Plassholder for notater 2">
            <a:extLst>
              <a:ext uri="{FF2B5EF4-FFF2-40B4-BE49-F238E27FC236}">
                <a16:creationId xmlns:a16="http://schemas.microsoft.com/office/drawing/2014/main" id="{6F2B9A6E-E662-4188-97F7-34F48F01FC4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Inni </a:t>
            </a:r>
            <a:r>
              <a:rPr lang="en-US" altLang="nb-NO" err="1"/>
              <a:t>tempelet</a:t>
            </a:r>
            <a:r>
              <a:rPr lang="en-US" altLang="nb-NO"/>
              <a:t> var det to rom. Rommene </a:t>
            </a:r>
            <a:r>
              <a:rPr lang="en-US" altLang="nb-NO" err="1"/>
              <a:t>ble</a:t>
            </a:r>
            <a:r>
              <a:rPr lang="en-US" altLang="nb-NO"/>
              <a:t> </a:t>
            </a:r>
            <a:r>
              <a:rPr lang="en-US" altLang="nb-NO" err="1"/>
              <a:t>kalt</a:t>
            </a:r>
            <a:r>
              <a:rPr lang="en-US" altLang="nb-NO"/>
              <a:t> “Det </a:t>
            </a:r>
            <a:r>
              <a:rPr lang="en-US" altLang="nb-NO" err="1"/>
              <a:t>hellige</a:t>
            </a:r>
            <a:r>
              <a:rPr lang="en-US" altLang="nb-NO"/>
              <a:t>” </a:t>
            </a:r>
            <a:r>
              <a:rPr lang="en-US" altLang="nb-NO" err="1"/>
              <a:t>og</a:t>
            </a:r>
            <a:r>
              <a:rPr lang="en-US" altLang="nb-NO"/>
              <a:t> “det </a:t>
            </a:r>
            <a:r>
              <a:rPr lang="en-US" altLang="nb-NO" err="1"/>
              <a:t>aller</a:t>
            </a:r>
            <a:r>
              <a:rPr lang="en-US" altLang="nb-NO"/>
              <a:t> </a:t>
            </a:r>
            <a:r>
              <a:rPr lang="en-US" altLang="nb-NO" err="1"/>
              <a:t>helligste</a:t>
            </a:r>
            <a:r>
              <a:rPr lang="en-US" altLang="nb-NO"/>
              <a:t>”. </a:t>
            </a:r>
            <a:r>
              <a:rPr lang="en-US" altLang="nb-NO" err="1"/>
              <a:t>Gulv</a:t>
            </a:r>
            <a:r>
              <a:rPr lang="en-US" altLang="nb-NO"/>
              <a:t> </a:t>
            </a:r>
            <a:r>
              <a:rPr lang="en-US" altLang="nb-NO" err="1"/>
              <a:t>og</a:t>
            </a:r>
            <a:r>
              <a:rPr lang="en-US" altLang="nb-NO"/>
              <a:t> </a:t>
            </a:r>
            <a:r>
              <a:rPr lang="en-US" altLang="nb-NO" err="1"/>
              <a:t>vegger</a:t>
            </a:r>
            <a:r>
              <a:rPr lang="en-US" altLang="nb-NO"/>
              <a:t> var </a:t>
            </a:r>
            <a:r>
              <a:rPr lang="en-US" altLang="nb-NO" err="1"/>
              <a:t>dekket</a:t>
            </a:r>
            <a:r>
              <a:rPr lang="en-US" altLang="nb-NO"/>
              <a:t> av rent gull! </a:t>
            </a:r>
            <a:r>
              <a:rPr lang="en-US" altLang="nb-NO" err="1"/>
              <a:t>Alteret</a:t>
            </a:r>
            <a:r>
              <a:rPr lang="en-US" altLang="nb-NO"/>
              <a:t>, den </a:t>
            </a:r>
            <a:r>
              <a:rPr lang="en-US" altLang="nb-NO" err="1"/>
              <a:t>syvarmede</a:t>
            </a:r>
            <a:r>
              <a:rPr lang="en-US" altLang="nb-NO"/>
              <a:t> </a:t>
            </a:r>
            <a:r>
              <a:rPr lang="en-US" altLang="nb-NO" err="1"/>
              <a:t>lysestaken</a:t>
            </a:r>
            <a:r>
              <a:rPr lang="en-US" altLang="nb-NO"/>
              <a:t> </a:t>
            </a:r>
            <a:r>
              <a:rPr lang="en-US" altLang="nb-NO" err="1"/>
              <a:t>og</a:t>
            </a:r>
            <a:r>
              <a:rPr lang="en-US" altLang="nb-NO"/>
              <a:t> </a:t>
            </a:r>
            <a:r>
              <a:rPr lang="en-US" altLang="nb-NO" err="1"/>
              <a:t>bordet</a:t>
            </a:r>
            <a:r>
              <a:rPr lang="en-US" altLang="nb-NO"/>
              <a:t> med </a:t>
            </a:r>
            <a:r>
              <a:rPr lang="en-US" altLang="nb-NO" err="1"/>
              <a:t>skuebrødene</a:t>
            </a:r>
            <a:r>
              <a:rPr lang="en-US" altLang="nb-NO"/>
              <a:t> var </a:t>
            </a:r>
            <a:r>
              <a:rPr lang="en-US" altLang="nb-NO" err="1"/>
              <a:t>også</a:t>
            </a:r>
            <a:r>
              <a:rPr lang="en-US" altLang="nb-NO"/>
              <a:t> </a:t>
            </a:r>
            <a:r>
              <a:rPr lang="en-US" altLang="nb-NO" err="1"/>
              <a:t>laget</a:t>
            </a:r>
            <a:r>
              <a:rPr lang="en-US" altLang="nb-NO"/>
              <a:t> av rent gull. </a:t>
            </a:r>
            <a:br>
              <a:rPr lang="en-US" altLang="nb-NO">
                <a:cs typeface="+mn-lt"/>
              </a:rPr>
            </a:br>
            <a:r>
              <a:rPr lang="en-US" altLang="nb-NO"/>
              <a:t> </a:t>
            </a:r>
          </a:p>
          <a:p>
            <a:pPr>
              <a:spcBef>
                <a:spcPct val="0"/>
              </a:spcBef>
            </a:pPr>
            <a:endParaRPr lang="nb-NO" altLang="nb-NO"/>
          </a:p>
        </p:txBody>
      </p:sp>
      <p:sp>
        <p:nvSpPr>
          <p:cNvPr id="17412" name="Plassholder for lysbildenummer 3">
            <a:extLst>
              <a:ext uri="{FF2B5EF4-FFF2-40B4-BE49-F238E27FC236}">
                <a16:creationId xmlns:a16="http://schemas.microsoft.com/office/drawing/2014/main" id="{DBB64783-7958-4D45-AAB1-6A4313152DE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B431FCA-32E5-4717-9A14-8EC1DCA318F9}" type="slidenum">
              <a:rPr lang="nb-NO" altLang="nb-NO"/>
              <a:pPr/>
              <a:t>8</a:t>
            </a:fld>
            <a:endParaRPr lang="nb-NO" altLang="nb-N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lassholder for lysbilde 1">
            <a:extLst>
              <a:ext uri="{FF2B5EF4-FFF2-40B4-BE49-F238E27FC236}">
                <a16:creationId xmlns:a16="http://schemas.microsoft.com/office/drawing/2014/main" id="{B5F35A31-1C6F-4720-ABC4-4E667B95AA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Plassholder for notater 2">
            <a:extLst>
              <a:ext uri="{FF2B5EF4-FFF2-40B4-BE49-F238E27FC236}">
                <a16:creationId xmlns:a16="http://schemas.microsoft.com/office/drawing/2014/main" id="{138E0267-9764-40C6-8C24-5DAE4C2250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cs typeface="+mn-lt"/>
              </a:rPr>
              <a:t>Salomo </a:t>
            </a:r>
            <a:r>
              <a:rPr lang="en-US" altLang="nb-NO" err="1">
                <a:cs typeface="+mn-lt"/>
              </a:rPr>
              <a:t>sendte</a:t>
            </a:r>
            <a:r>
              <a:rPr lang="en-US" altLang="nb-NO">
                <a:cs typeface="+mn-lt"/>
              </a:rPr>
              <a:t> bud </a:t>
            </a:r>
            <a:r>
              <a:rPr lang="en-US" altLang="nb-NO" err="1">
                <a:cs typeface="+mn-lt"/>
              </a:rPr>
              <a:t>etter</a:t>
            </a:r>
            <a:r>
              <a:rPr lang="en-US" altLang="nb-NO">
                <a:cs typeface="+mn-lt"/>
              </a:rPr>
              <a:t> </a:t>
            </a:r>
            <a:r>
              <a:rPr lang="en-US" altLang="nb-NO" err="1">
                <a:cs typeface="+mn-lt"/>
              </a:rPr>
              <a:t>flinke</a:t>
            </a:r>
            <a:r>
              <a:rPr lang="en-US" altLang="nb-NO">
                <a:cs typeface="+mn-lt"/>
              </a:rPr>
              <a:t> </a:t>
            </a:r>
            <a:r>
              <a:rPr lang="en-US" altLang="nb-NO" err="1">
                <a:cs typeface="+mn-lt"/>
              </a:rPr>
              <a:t>håndtverkerne</a:t>
            </a:r>
            <a:r>
              <a:rPr lang="en-US" altLang="nb-NO">
                <a:cs typeface="+mn-lt"/>
              </a:rPr>
              <a:t> </a:t>
            </a:r>
            <a:r>
              <a:rPr lang="en-US" altLang="nb-NO" err="1">
                <a:cs typeface="+mn-lt"/>
              </a:rPr>
              <a:t>som</a:t>
            </a:r>
            <a:r>
              <a:rPr lang="en-US" altLang="nb-NO">
                <a:cs typeface="+mn-lt"/>
              </a:rPr>
              <a:t> </a:t>
            </a:r>
            <a:r>
              <a:rPr lang="en-US" altLang="nb-NO" err="1">
                <a:cs typeface="+mn-lt"/>
              </a:rPr>
              <a:t>kunne</a:t>
            </a:r>
            <a:r>
              <a:rPr lang="en-US" altLang="nb-NO">
                <a:cs typeface="+mn-lt"/>
              </a:rPr>
              <a:t> </a:t>
            </a:r>
            <a:r>
              <a:rPr lang="en-US" altLang="nb-NO" err="1">
                <a:cs typeface="+mn-lt"/>
              </a:rPr>
              <a:t>jobbe</a:t>
            </a:r>
            <a:r>
              <a:rPr lang="en-US" altLang="nb-NO">
                <a:cs typeface="+mn-lt"/>
              </a:rPr>
              <a:t> med </a:t>
            </a:r>
            <a:r>
              <a:rPr lang="en-US" altLang="nb-NO" err="1">
                <a:cs typeface="+mn-lt"/>
              </a:rPr>
              <a:t>bronse</a:t>
            </a:r>
            <a:r>
              <a:rPr lang="en-US" altLang="nb-NO">
                <a:cs typeface="+mn-lt"/>
              </a:rPr>
              <a:t>. De </a:t>
            </a:r>
            <a:r>
              <a:rPr lang="en-US" altLang="nb-NO" err="1">
                <a:cs typeface="+mn-lt"/>
              </a:rPr>
              <a:t>fikk</a:t>
            </a:r>
            <a:r>
              <a:rPr lang="en-US" altLang="nb-NO">
                <a:cs typeface="+mn-lt"/>
              </a:rPr>
              <a:t> </a:t>
            </a:r>
            <a:r>
              <a:rPr lang="en-US" altLang="nb-NO" err="1">
                <a:cs typeface="+mn-lt"/>
              </a:rPr>
              <a:t>arbeidet</a:t>
            </a:r>
            <a:r>
              <a:rPr lang="en-US" altLang="nb-NO">
                <a:cs typeface="+mn-lt"/>
              </a:rPr>
              <a:t> med å </a:t>
            </a:r>
            <a:r>
              <a:rPr lang="en-US" altLang="nb-NO" err="1">
                <a:cs typeface="+mn-lt"/>
              </a:rPr>
              <a:t>lage</a:t>
            </a:r>
            <a:r>
              <a:rPr lang="en-US" altLang="nb-NO">
                <a:cs typeface="+mn-lt"/>
              </a:rPr>
              <a:t> et </a:t>
            </a:r>
            <a:r>
              <a:rPr lang="en-US" altLang="nb-NO" err="1">
                <a:cs typeface="+mn-lt"/>
              </a:rPr>
              <a:t>svært</a:t>
            </a:r>
            <a:r>
              <a:rPr lang="en-US" altLang="nb-NO">
                <a:cs typeface="+mn-lt"/>
              </a:rPr>
              <a:t> </a:t>
            </a:r>
            <a:r>
              <a:rPr lang="en-US" altLang="nb-NO" err="1">
                <a:cs typeface="+mn-lt"/>
              </a:rPr>
              <a:t>bronsekar</a:t>
            </a:r>
            <a:r>
              <a:rPr lang="en-US" altLang="nb-NO">
                <a:cs typeface="+mn-lt"/>
              </a:rPr>
              <a:t> </a:t>
            </a:r>
            <a:r>
              <a:rPr lang="en-US" altLang="nb-NO" err="1">
                <a:cs typeface="+mn-lt"/>
              </a:rPr>
              <a:t>som</a:t>
            </a:r>
            <a:r>
              <a:rPr lang="en-US" altLang="nb-NO">
                <a:cs typeface="+mn-lt"/>
              </a:rPr>
              <a:t> </a:t>
            </a:r>
            <a:r>
              <a:rPr lang="en-US" altLang="nb-NO" err="1">
                <a:cs typeface="+mn-lt"/>
              </a:rPr>
              <a:t>sto</a:t>
            </a:r>
            <a:r>
              <a:rPr lang="en-US" altLang="nb-NO">
                <a:cs typeface="+mn-lt"/>
              </a:rPr>
              <a:t> </a:t>
            </a:r>
            <a:r>
              <a:rPr lang="en-US" altLang="nb-NO" err="1">
                <a:cs typeface="+mn-lt"/>
              </a:rPr>
              <a:t>på</a:t>
            </a:r>
            <a:r>
              <a:rPr lang="en-US" altLang="nb-NO">
                <a:cs typeface="+mn-lt"/>
              </a:rPr>
              <a:t> </a:t>
            </a:r>
            <a:r>
              <a:rPr lang="en-US" altLang="nb-NO" err="1">
                <a:cs typeface="+mn-lt"/>
              </a:rPr>
              <a:t>tolv</a:t>
            </a:r>
            <a:r>
              <a:rPr lang="en-US" altLang="nb-NO">
                <a:cs typeface="+mn-lt"/>
              </a:rPr>
              <a:t> </a:t>
            </a:r>
            <a:r>
              <a:rPr lang="en-US" altLang="nb-NO" err="1">
                <a:cs typeface="+mn-lt"/>
              </a:rPr>
              <a:t>bronseokser</a:t>
            </a:r>
            <a:r>
              <a:rPr lang="en-US" altLang="nb-NO">
                <a:cs typeface="+mn-lt"/>
              </a:rPr>
              <a:t>. Etter 7 </a:t>
            </a:r>
            <a:r>
              <a:rPr lang="en-US" altLang="nb-NO" err="1">
                <a:cs typeface="+mn-lt"/>
              </a:rPr>
              <a:t>år</a:t>
            </a:r>
            <a:r>
              <a:rPr lang="en-US" altLang="nb-NO">
                <a:cs typeface="+mn-lt"/>
              </a:rPr>
              <a:t> med </a:t>
            </a:r>
            <a:r>
              <a:rPr lang="en-US" altLang="nb-NO" err="1">
                <a:cs typeface="+mn-lt"/>
              </a:rPr>
              <a:t>byggearbeid</a:t>
            </a:r>
            <a:r>
              <a:rPr lang="en-US" altLang="nb-NO">
                <a:cs typeface="+mn-lt"/>
              </a:rPr>
              <a:t> var </a:t>
            </a:r>
            <a:r>
              <a:rPr lang="en-US" altLang="nb-NO" err="1">
                <a:cs typeface="+mn-lt"/>
              </a:rPr>
              <a:t>endelig</a:t>
            </a:r>
            <a:r>
              <a:rPr lang="en-US" altLang="nb-NO">
                <a:cs typeface="+mn-lt"/>
              </a:rPr>
              <a:t> </a:t>
            </a:r>
            <a:r>
              <a:rPr lang="en-US" altLang="nb-NO" err="1">
                <a:cs typeface="+mn-lt"/>
              </a:rPr>
              <a:t>tempelet</a:t>
            </a:r>
            <a:r>
              <a:rPr lang="en-US" altLang="nb-NO">
                <a:cs typeface="+mn-lt"/>
              </a:rPr>
              <a:t> </a:t>
            </a:r>
            <a:r>
              <a:rPr lang="en-US" altLang="nb-NO" err="1">
                <a:cs typeface="+mn-lt"/>
              </a:rPr>
              <a:t>ferdig</a:t>
            </a:r>
            <a:r>
              <a:rPr lang="en-US" altLang="nb-NO">
                <a:cs typeface="+mn-lt"/>
              </a:rPr>
              <a:t>!</a:t>
            </a:r>
            <a:br>
              <a:rPr lang="en-US" altLang="nb-NO">
                <a:cs typeface="+mn-lt"/>
              </a:rPr>
            </a:br>
            <a:endParaRPr lang="en-US" altLang="nb-NO"/>
          </a:p>
          <a:p>
            <a:pPr>
              <a:spcBef>
                <a:spcPct val="0"/>
              </a:spcBef>
            </a:pPr>
            <a:endParaRPr lang="en-US" altLang="nb-NO">
              <a:cs typeface="Calibri"/>
            </a:endParaRPr>
          </a:p>
          <a:p>
            <a:pPr>
              <a:spcBef>
                <a:spcPct val="0"/>
              </a:spcBef>
            </a:pPr>
            <a:endParaRPr lang="nb-NO" altLang="nb-NO"/>
          </a:p>
        </p:txBody>
      </p:sp>
      <p:sp>
        <p:nvSpPr>
          <p:cNvPr id="19460" name="Plassholder for lysbildenummer 3">
            <a:extLst>
              <a:ext uri="{FF2B5EF4-FFF2-40B4-BE49-F238E27FC236}">
                <a16:creationId xmlns:a16="http://schemas.microsoft.com/office/drawing/2014/main" id="{B58DFE1A-7EC6-44FA-9221-F988EBB2B2B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4E839F27-6787-42AD-8609-3182DEA0592A}" type="slidenum">
              <a:rPr lang="nb-NO" altLang="nb-NO"/>
              <a:pPr/>
              <a:t>9</a:t>
            </a:fld>
            <a:endParaRPr lang="nb-NO" altLang="nb-NO"/>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Plassholder for lysbilde 1">
            <a:extLst>
              <a:ext uri="{FF2B5EF4-FFF2-40B4-BE49-F238E27FC236}">
                <a16:creationId xmlns:a16="http://schemas.microsoft.com/office/drawing/2014/main" id="{A8D7C4BB-4B83-47C7-B8F3-492DF3F969C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Plassholder for notater 2">
            <a:extLst>
              <a:ext uri="{FF2B5EF4-FFF2-40B4-BE49-F238E27FC236}">
                <a16:creationId xmlns:a16="http://schemas.microsoft.com/office/drawing/2014/main" id="{5989176F-F49E-43AC-9845-38C8E21828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nb-NO">
              <a:cs typeface="Calibri"/>
            </a:endParaRPr>
          </a:p>
          <a:p>
            <a:pPr>
              <a:spcBef>
                <a:spcPct val="0"/>
              </a:spcBef>
            </a:pPr>
            <a:r>
              <a:rPr lang="en-US" altLang="nb-NO" err="1">
                <a:cs typeface="Calibri"/>
              </a:rPr>
              <a:t>Så</a:t>
            </a:r>
            <a:r>
              <a:rPr lang="en-US" altLang="nb-NO">
                <a:cs typeface="Calibri"/>
              </a:rPr>
              <a:t> </a:t>
            </a:r>
            <a:r>
              <a:rPr lang="en-US" altLang="nb-NO" err="1">
                <a:cs typeface="Calibri"/>
              </a:rPr>
              <a:t>ble</a:t>
            </a:r>
            <a:r>
              <a:rPr lang="en-US" altLang="nb-NO">
                <a:cs typeface="Calibri"/>
              </a:rPr>
              <a:t> det </a:t>
            </a:r>
            <a:r>
              <a:rPr lang="en-US" altLang="nb-NO" err="1">
                <a:cs typeface="Calibri"/>
              </a:rPr>
              <a:t>holdt</a:t>
            </a:r>
            <a:r>
              <a:rPr lang="en-US" altLang="nb-NO">
                <a:cs typeface="Calibri"/>
              </a:rPr>
              <a:t> en fest for å </a:t>
            </a:r>
            <a:r>
              <a:rPr lang="en-US" altLang="nb-NO" err="1">
                <a:cs typeface="Calibri"/>
              </a:rPr>
              <a:t>feire</a:t>
            </a:r>
            <a:r>
              <a:rPr lang="en-US" altLang="nb-NO">
                <a:cs typeface="Calibri"/>
              </a:rPr>
              <a:t> at </a:t>
            </a:r>
            <a:r>
              <a:rPr lang="en-US" altLang="nb-NO" err="1">
                <a:cs typeface="Calibri"/>
              </a:rPr>
              <a:t>kisten</a:t>
            </a:r>
            <a:r>
              <a:rPr lang="en-US" altLang="nb-NO">
                <a:cs typeface="Calibri"/>
              </a:rPr>
              <a:t> med de </a:t>
            </a:r>
            <a:r>
              <a:rPr lang="en-US" altLang="nb-NO" err="1">
                <a:cs typeface="Calibri"/>
              </a:rPr>
              <a:t>ti</a:t>
            </a:r>
            <a:r>
              <a:rPr lang="en-US" altLang="nb-NO">
                <a:cs typeface="Calibri"/>
              </a:rPr>
              <a:t> bud </a:t>
            </a:r>
            <a:r>
              <a:rPr lang="en-US" altLang="nb-NO" err="1">
                <a:cs typeface="Calibri"/>
              </a:rPr>
              <a:t>ble</a:t>
            </a:r>
            <a:r>
              <a:rPr lang="en-US" altLang="nb-NO">
                <a:cs typeface="Calibri"/>
              </a:rPr>
              <a:t> </a:t>
            </a:r>
            <a:r>
              <a:rPr lang="en-US" altLang="nb-NO" err="1">
                <a:cs typeface="Calibri"/>
              </a:rPr>
              <a:t>fraktet</a:t>
            </a:r>
            <a:r>
              <a:rPr lang="en-US" altLang="nb-NO">
                <a:cs typeface="Calibri"/>
              </a:rPr>
              <a:t> inn I </a:t>
            </a:r>
            <a:r>
              <a:rPr lang="en-US" altLang="nb-NO" err="1">
                <a:cs typeface="Calibri"/>
              </a:rPr>
              <a:t>tempelet</a:t>
            </a:r>
            <a:r>
              <a:rPr lang="en-US" altLang="nb-NO">
                <a:cs typeface="Calibri"/>
              </a:rPr>
              <a:t>. </a:t>
            </a:r>
          </a:p>
        </p:txBody>
      </p:sp>
      <p:sp>
        <p:nvSpPr>
          <p:cNvPr id="21508" name="Plassholder for lysbildenummer 3">
            <a:extLst>
              <a:ext uri="{FF2B5EF4-FFF2-40B4-BE49-F238E27FC236}">
                <a16:creationId xmlns:a16="http://schemas.microsoft.com/office/drawing/2014/main" id="{80D3D991-6CEB-410A-B433-52911828FD1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E19392A-62EB-4A43-8B56-B1C90C1073FB}" type="slidenum">
              <a:rPr lang="nb-NO" altLang="nb-NO"/>
              <a:pPr/>
              <a:t>10</a:t>
            </a:fld>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CE7CA74-64E0-4DBE-977D-9283F2DDAF1A}"/>
              </a:ext>
            </a:extLst>
          </p:cNvPr>
          <p:cNvSpPr>
            <a:spLocks noGrp="1"/>
          </p:cNvSpPr>
          <p:nvPr>
            <p:ph type="dt" sz="half" idx="10"/>
          </p:nvPr>
        </p:nvSpPr>
        <p:spPr/>
        <p:txBody>
          <a:bodyPr/>
          <a:lstStyle>
            <a:lvl1pPr>
              <a:defRPr/>
            </a:lvl1pPr>
          </a:lstStyle>
          <a:p>
            <a:pPr>
              <a:defRPr/>
            </a:pPr>
            <a:fld id="{75849931-3268-475C-A501-6E11B41F7169}"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79195E1C-3C75-461C-A4C6-83974779189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8DE3647-2264-48D2-A4EA-3C94BACE454D}"/>
              </a:ext>
            </a:extLst>
          </p:cNvPr>
          <p:cNvSpPr>
            <a:spLocks noGrp="1"/>
          </p:cNvSpPr>
          <p:nvPr>
            <p:ph type="sldNum" sz="quarter" idx="12"/>
          </p:nvPr>
        </p:nvSpPr>
        <p:spPr/>
        <p:txBody>
          <a:bodyPr/>
          <a:lstStyle>
            <a:lvl1pPr>
              <a:defRPr/>
            </a:lvl1pPr>
          </a:lstStyle>
          <a:p>
            <a:pPr>
              <a:defRPr/>
            </a:pPr>
            <a:fld id="{DD389777-DFF9-4F9B-A018-5C60ACF75E77}" type="slidenum">
              <a:rPr lang="en-US" altLang="nb-NO"/>
              <a:pPr>
                <a:defRPr/>
              </a:pPr>
              <a:t>‹#›</a:t>
            </a:fld>
            <a:endParaRPr lang="en-US" altLang="nb-NO"/>
          </a:p>
        </p:txBody>
      </p:sp>
    </p:spTree>
    <p:extLst>
      <p:ext uri="{BB962C8B-B14F-4D97-AF65-F5344CB8AC3E}">
        <p14:creationId xmlns:p14="http://schemas.microsoft.com/office/powerpoint/2010/main" val="2211173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57ACCA3-B6C1-4982-B85E-133647534E2E}"/>
              </a:ext>
            </a:extLst>
          </p:cNvPr>
          <p:cNvSpPr>
            <a:spLocks noGrp="1"/>
          </p:cNvSpPr>
          <p:nvPr>
            <p:ph type="dt" sz="half" idx="10"/>
          </p:nvPr>
        </p:nvSpPr>
        <p:spPr/>
        <p:txBody>
          <a:bodyPr/>
          <a:lstStyle>
            <a:lvl1pPr>
              <a:defRPr/>
            </a:lvl1pPr>
          </a:lstStyle>
          <a:p>
            <a:pPr>
              <a:defRPr/>
            </a:pPr>
            <a:fld id="{F9BF193B-4751-41B7-9085-FE72B1AFECC3}"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FABDF4F8-7F75-4692-BA92-C25DA3E4A10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A725D1F-2543-46A0-A6A4-A9E29C3B1AF9}"/>
              </a:ext>
            </a:extLst>
          </p:cNvPr>
          <p:cNvSpPr>
            <a:spLocks noGrp="1"/>
          </p:cNvSpPr>
          <p:nvPr>
            <p:ph type="sldNum" sz="quarter" idx="12"/>
          </p:nvPr>
        </p:nvSpPr>
        <p:spPr/>
        <p:txBody>
          <a:bodyPr/>
          <a:lstStyle>
            <a:lvl1pPr>
              <a:defRPr/>
            </a:lvl1pPr>
          </a:lstStyle>
          <a:p>
            <a:pPr>
              <a:defRPr/>
            </a:pPr>
            <a:fld id="{B823DDC8-9FC5-47AA-A733-6E22C3A7BB85}" type="slidenum">
              <a:rPr lang="en-US" altLang="nb-NO"/>
              <a:pPr>
                <a:defRPr/>
              </a:pPr>
              <a:t>‹#›</a:t>
            </a:fld>
            <a:endParaRPr lang="en-US" altLang="nb-NO"/>
          </a:p>
        </p:txBody>
      </p:sp>
    </p:spTree>
    <p:extLst>
      <p:ext uri="{BB962C8B-B14F-4D97-AF65-F5344CB8AC3E}">
        <p14:creationId xmlns:p14="http://schemas.microsoft.com/office/powerpoint/2010/main" val="2600270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169BEFC-67C8-42DB-8147-18B6E501F29F}"/>
              </a:ext>
            </a:extLst>
          </p:cNvPr>
          <p:cNvSpPr>
            <a:spLocks noGrp="1"/>
          </p:cNvSpPr>
          <p:nvPr>
            <p:ph type="dt" sz="half" idx="10"/>
          </p:nvPr>
        </p:nvSpPr>
        <p:spPr/>
        <p:txBody>
          <a:bodyPr/>
          <a:lstStyle>
            <a:lvl1pPr>
              <a:defRPr/>
            </a:lvl1pPr>
          </a:lstStyle>
          <a:p>
            <a:pPr>
              <a:defRPr/>
            </a:pPr>
            <a:fld id="{7F099792-6AC0-4B50-AA68-C96129F1D84B}"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9F357E5A-1CDA-4978-9E95-91539B1B811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E1950F-677D-4768-B80C-67A31AD7B8F1}"/>
              </a:ext>
            </a:extLst>
          </p:cNvPr>
          <p:cNvSpPr>
            <a:spLocks noGrp="1"/>
          </p:cNvSpPr>
          <p:nvPr>
            <p:ph type="sldNum" sz="quarter" idx="12"/>
          </p:nvPr>
        </p:nvSpPr>
        <p:spPr/>
        <p:txBody>
          <a:bodyPr/>
          <a:lstStyle>
            <a:lvl1pPr>
              <a:defRPr/>
            </a:lvl1pPr>
          </a:lstStyle>
          <a:p>
            <a:pPr>
              <a:defRPr/>
            </a:pPr>
            <a:fld id="{6DA25D5A-1F39-4CC5-9870-6C1DBE31696E}" type="slidenum">
              <a:rPr lang="en-US" altLang="nb-NO"/>
              <a:pPr>
                <a:defRPr/>
              </a:pPr>
              <a:t>‹#›</a:t>
            </a:fld>
            <a:endParaRPr lang="en-US" altLang="nb-NO"/>
          </a:p>
        </p:txBody>
      </p:sp>
    </p:spTree>
    <p:extLst>
      <p:ext uri="{BB962C8B-B14F-4D97-AF65-F5344CB8AC3E}">
        <p14:creationId xmlns:p14="http://schemas.microsoft.com/office/powerpoint/2010/main" val="3180977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AA71CC-A411-4C87-A5D3-94661AFE7962}"/>
              </a:ext>
            </a:extLst>
          </p:cNvPr>
          <p:cNvSpPr>
            <a:spLocks noGrp="1"/>
          </p:cNvSpPr>
          <p:nvPr>
            <p:ph type="dt" sz="half" idx="10"/>
          </p:nvPr>
        </p:nvSpPr>
        <p:spPr/>
        <p:txBody>
          <a:bodyPr/>
          <a:lstStyle>
            <a:lvl1pPr>
              <a:defRPr/>
            </a:lvl1pPr>
          </a:lstStyle>
          <a:p>
            <a:pPr>
              <a:defRPr/>
            </a:pPr>
            <a:fld id="{53D925EB-F000-44BE-BEB9-7BCFC82B822E}"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3DC34947-DCB1-488E-BB00-9EDD6EA6E7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7EC4EF3-1DE2-404A-9842-32A944A86B12}"/>
              </a:ext>
            </a:extLst>
          </p:cNvPr>
          <p:cNvSpPr>
            <a:spLocks noGrp="1"/>
          </p:cNvSpPr>
          <p:nvPr>
            <p:ph type="sldNum" sz="quarter" idx="12"/>
          </p:nvPr>
        </p:nvSpPr>
        <p:spPr/>
        <p:txBody>
          <a:bodyPr/>
          <a:lstStyle>
            <a:lvl1pPr>
              <a:defRPr/>
            </a:lvl1pPr>
          </a:lstStyle>
          <a:p>
            <a:pPr>
              <a:defRPr/>
            </a:pPr>
            <a:fld id="{0F3482DD-B73E-4272-95DF-BF05256A3A7B}" type="slidenum">
              <a:rPr lang="en-US" altLang="nb-NO"/>
              <a:pPr>
                <a:defRPr/>
              </a:pPr>
              <a:t>‹#›</a:t>
            </a:fld>
            <a:endParaRPr lang="en-US" altLang="nb-NO"/>
          </a:p>
        </p:txBody>
      </p:sp>
    </p:spTree>
    <p:extLst>
      <p:ext uri="{BB962C8B-B14F-4D97-AF65-F5344CB8AC3E}">
        <p14:creationId xmlns:p14="http://schemas.microsoft.com/office/powerpoint/2010/main" val="3618375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6977E4E-7444-4A82-9C17-26DFCC1A0DF1}"/>
              </a:ext>
            </a:extLst>
          </p:cNvPr>
          <p:cNvSpPr>
            <a:spLocks noGrp="1"/>
          </p:cNvSpPr>
          <p:nvPr>
            <p:ph type="dt" sz="half" idx="10"/>
          </p:nvPr>
        </p:nvSpPr>
        <p:spPr/>
        <p:txBody>
          <a:bodyPr/>
          <a:lstStyle>
            <a:lvl1pPr>
              <a:defRPr/>
            </a:lvl1pPr>
          </a:lstStyle>
          <a:p>
            <a:pPr>
              <a:defRPr/>
            </a:pPr>
            <a:fld id="{085B8D2E-A287-4FC7-86DC-F4858AC5B924}"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891E8F15-4173-4137-BCBC-E54645E70D0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B4CA89E-5715-4BA0-A8DD-35D475B57279}"/>
              </a:ext>
            </a:extLst>
          </p:cNvPr>
          <p:cNvSpPr>
            <a:spLocks noGrp="1"/>
          </p:cNvSpPr>
          <p:nvPr>
            <p:ph type="sldNum" sz="quarter" idx="12"/>
          </p:nvPr>
        </p:nvSpPr>
        <p:spPr/>
        <p:txBody>
          <a:bodyPr/>
          <a:lstStyle>
            <a:lvl1pPr>
              <a:defRPr/>
            </a:lvl1pPr>
          </a:lstStyle>
          <a:p>
            <a:pPr>
              <a:defRPr/>
            </a:pPr>
            <a:fld id="{8728FC06-47D9-4F74-B808-4A595EC0905E}" type="slidenum">
              <a:rPr lang="en-US" altLang="nb-NO"/>
              <a:pPr>
                <a:defRPr/>
              </a:pPr>
              <a:t>‹#›</a:t>
            </a:fld>
            <a:endParaRPr lang="en-US" altLang="nb-NO"/>
          </a:p>
        </p:txBody>
      </p:sp>
    </p:spTree>
    <p:extLst>
      <p:ext uri="{BB962C8B-B14F-4D97-AF65-F5344CB8AC3E}">
        <p14:creationId xmlns:p14="http://schemas.microsoft.com/office/powerpoint/2010/main" val="1357890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E85C214D-4B67-418E-9F71-278AD0672F70}"/>
              </a:ext>
            </a:extLst>
          </p:cNvPr>
          <p:cNvSpPr>
            <a:spLocks noGrp="1"/>
          </p:cNvSpPr>
          <p:nvPr>
            <p:ph type="dt" sz="half" idx="10"/>
          </p:nvPr>
        </p:nvSpPr>
        <p:spPr/>
        <p:txBody>
          <a:bodyPr/>
          <a:lstStyle>
            <a:lvl1pPr>
              <a:defRPr/>
            </a:lvl1pPr>
          </a:lstStyle>
          <a:p>
            <a:pPr>
              <a:defRPr/>
            </a:pPr>
            <a:fld id="{5B288E23-8CCA-445C-8A77-7BAAA571D1BD}"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7D759275-3567-4626-BF0E-8925B202D0C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15A43EE-B19B-4336-81B9-6ECD66ED99A4}"/>
              </a:ext>
            </a:extLst>
          </p:cNvPr>
          <p:cNvSpPr>
            <a:spLocks noGrp="1"/>
          </p:cNvSpPr>
          <p:nvPr>
            <p:ph type="sldNum" sz="quarter" idx="12"/>
          </p:nvPr>
        </p:nvSpPr>
        <p:spPr/>
        <p:txBody>
          <a:bodyPr/>
          <a:lstStyle>
            <a:lvl1pPr>
              <a:defRPr/>
            </a:lvl1pPr>
          </a:lstStyle>
          <a:p>
            <a:pPr>
              <a:defRPr/>
            </a:pPr>
            <a:fld id="{A879657E-2952-4346-BB8B-EBF75CA2611F}" type="slidenum">
              <a:rPr lang="en-US" altLang="nb-NO"/>
              <a:pPr>
                <a:defRPr/>
              </a:pPr>
              <a:t>‹#›</a:t>
            </a:fld>
            <a:endParaRPr lang="en-US" altLang="nb-NO"/>
          </a:p>
        </p:txBody>
      </p:sp>
    </p:spTree>
    <p:extLst>
      <p:ext uri="{BB962C8B-B14F-4D97-AF65-F5344CB8AC3E}">
        <p14:creationId xmlns:p14="http://schemas.microsoft.com/office/powerpoint/2010/main" val="1485773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EB83FCF7-48EE-4EB4-8A3D-D8B5596D57F1}"/>
              </a:ext>
            </a:extLst>
          </p:cNvPr>
          <p:cNvSpPr>
            <a:spLocks noGrp="1"/>
          </p:cNvSpPr>
          <p:nvPr>
            <p:ph type="dt" sz="half" idx="10"/>
          </p:nvPr>
        </p:nvSpPr>
        <p:spPr/>
        <p:txBody>
          <a:bodyPr/>
          <a:lstStyle>
            <a:lvl1pPr>
              <a:defRPr/>
            </a:lvl1pPr>
          </a:lstStyle>
          <a:p>
            <a:pPr>
              <a:defRPr/>
            </a:pPr>
            <a:fld id="{21EA44F5-BDA8-4601-BBB7-01C7E1E3254B}" type="datetimeFigureOut">
              <a:rPr lang="en-US" altLang="nb-NO"/>
              <a:pPr>
                <a:defRPr/>
              </a:pPr>
              <a:t>1/13/2021</a:t>
            </a:fld>
            <a:endParaRPr lang="en-US" altLang="nb-NO"/>
          </a:p>
        </p:txBody>
      </p:sp>
      <p:sp>
        <p:nvSpPr>
          <p:cNvPr id="8" name="Footer Placeholder 4">
            <a:extLst>
              <a:ext uri="{FF2B5EF4-FFF2-40B4-BE49-F238E27FC236}">
                <a16:creationId xmlns:a16="http://schemas.microsoft.com/office/drawing/2014/main" id="{409CCC4F-7DEC-472F-808A-5F0B32D9EFF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9A9632B-872D-4D98-9603-153D6864F2E2}"/>
              </a:ext>
            </a:extLst>
          </p:cNvPr>
          <p:cNvSpPr>
            <a:spLocks noGrp="1"/>
          </p:cNvSpPr>
          <p:nvPr>
            <p:ph type="sldNum" sz="quarter" idx="12"/>
          </p:nvPr>
        </p:nvSpPr>
        <p:spPr/>
        <p:txBody>
          <a:bodyPr/>
          <a:lstStyle>
            <a:lvl1pPr>
              <a:defRPr/>
            </a:lvl1pPr>
          </a:lstStyle>
          <a:p>
            <a:pPr>
              <a:defRPr/>
            </a:pPr>
            <a:fld id="{D532F435-4FE0-4FD5-84C1-724008FB54CE}" type="slidenum">
              <a:rPr lang="en-US" altLang="nb-NO"/>
              <a:pPr>
                <a:defRPr/>
              </a:pPr>
              <a:t>‹#›</a:t>
            </a:fld>
            <a:endParaRPr lang="en-US" altLang="nb-NO"/>
          </a:p>
        </p:txBody>
      </p:sp>
    </p:spTree>
    <p:extLst>
      <p:ext uri="{BB962C8B-B14F-4D97-AF65-F5344CB8AC3E}">
        <p14:creationId xmlns:p14="http://schemas.microsoft.com/office/powerpoint/2010/main" val="3906066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a:extLst>
              <a:ext uri="{FF2B5EF4-FFF2-40B4-BE49-F238E27FC236}">
                <a16:creationId xmlns:a16="http://schemas.microsoft.com/office/drawing/2014/main" id="{70C064C3-3554-41DB-8075-D4A855165E2A}"/>
              </a:ext>
            </a:extLst>
          </p:cNvPr>
          <p:cNvSpPr>
            <a:spLocks noGrp="1"/>
          </p:cNvSpPr>
          <p:nvPr>
            <p:ph type="dt" sz="half" idx="10"/>
          </p:nvPr>
        </p:nvSpPr>
        <p:spPr/>
        <p:txBody>
          <a:bodyPr/>
          <a:lstStyle>
            <a:lvl1pPr>
              <a:defRPr/>
            </a:lvl1pPr>
          </a:lstStyle>
          <a:p>
            <a:pPr>
              <a:defRPr/>
            </a:pPr>
            <a:fld id="{FA8F3C76-5BF5-4583-A744-F073E26D3E29}" type="datetimeFigureOut">
              <a:rPr lang="en-US" altLang="nb-NO"/>
              <a:pPr>
                <a:defRPr/>
              </a:pPr>
              <a:t>1/13/2021</a:t>
            </a:fld>
            <a:endParaRPr lang="en-US" altLang="nb-NO"/>
          </a:p>
        </p:txBody>
      </p:sp>
      <p:sp>
        <p:nvSpPr>
          <p:cNvPr id="4" name="Footer Placeholder 4">
            <a:extLst>
              <a:ext uri="{FF2B5EF4-FFF2-40B4-BE49-F238E27FC236}">
                <a16:creationId xmlns:a16="http://schemas.microsoft.com/office/drawing/2014/main" id="{788CA15C-242C-46CF-AF72-11C85374143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59E7397-0C9F-48E6-ABEC-249543097160}"/>
              </a:ext>
            </a:extLst>
          </p:cNvPr>
          <p:cNvSpPr>
            <a:spLocks noGrp="1"/>
          </p:cNvSpPr>
          <p:nvPr>
            <p:ph type="sldNum" sz="quarter" idx="12"/>
          </p:nvPr>
        </p:nvSpPr>
        <p:spPr/>
        <p:txBody>
          <a:bodyPr/>
          <a:lstStyle>
            <a:lvl1pPr>
              <a:defRPr/>
            </a:lvl1pPr>
          </a:lstStyle>
          <a:p>
            <a:pPr>
              <a:defRPr/>
            </a:pPr>
            <a:fld id="{54E71DA1-C1B0-4C64-8D30-4AFFB7CBB6E5}" type="slidenum">
              <a:rPr lang="en-US" altLang="nb-NO"/>
              <a:pPr>
                <a:defRPr/>
              </a:pPr>
              <a:t>‹#›</a:t>
            </a:fld>
            <a:endParaRPr lang="en-US" altLang="nb-NO"/>
          </a:p>
        </p:txBody>
      </p:sp>
    </p:spTree>
    <p:extLst>
      <p:ext uri="{BB962C8B-B14F-4D97-AF65-F5344CB8AC3E}">
        <p14:creationId xmlns:p14="http://schemas.microsoft.com/office/powerpoint/2010/main" val="4147570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C90BBB6-6D13-47C6-8CB4-7062FAA24A57}"/>
              </a:ext>
            </a:extLst>
          </p:cNvPr>
          <p:cNvSpPr>
            <a:spLocks noGrp="1"/>
          </p:cNvSpPr>
          <p:nvPr>
            <p:ph type="dt" sz="half" idx="10"/>
          </p:nvPr>
        </p:nvSpPr>
        <p:spPr/>
        <p:txBody>
          <a:bodyPr/>
          <a:lstStyle>
            <a:lvl1pPr>
              <a:defRPr/>
            </a:lvl1pPr>
          </a:lstStyle>
          <a:p>
            <a:pPr>
              <a:defRPr/>
            </a:pPr>
            <a:fld id="{B453C982-43D8-4704-B192-F60C44BAD561}" type="datetimeFigureOut">
              <a:rPr lang="en-US" altLang="nb-NO"/>
              <a:pPr>
                <a:defRPr/>
              </a:pPr>
              <a:t>1/13/2021</a:t>
            </a:fld>
            <a:endParaRPr lang="en-US" altLang="nb-NO"/>
          </a:p>
        </p:txBody>
      </p:sp>
      <p:sp>
        <p:nvSpPr>
          <p:cNvPr id="3" name="Footer Placeholder 4">
            <a:extLst>
              <a:ext uri="{FF2B5EF4-FFF2-40B4-BE49-F238E27FC236}">
                <a16:creationId xmlns:a16="http://schemas.microsoft.com/office/drawing/2014/main" id="{394E5060-0BA3-4743-A419-12908331D06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20ECC66-CF2F-4B2C-A990-4E74475609AB}"/>
              </a:ext>
            </a:extLst>
          </p:cNvPr>
          <p:cNvSpPr>
            <a:spLocks noGrp="1"/>
          </p:cNvSpPr>
          <p:nvPr>
            <p:ph type="sldNum" sz="quarter" idx="12"/>
          </p:nvPr>
        </p:nvSpPr>
        <p:spPr/>
        <p:txBody>
          <a:bodyPr/>
          <a:lstStyle>
            <a:lvl1pPr>
              <a:defRPr/>
            </a:lvl1pPr>
          </a:lstStyle>
          <a:p>
            <a:pPr>
              <a:defRPr/>
            </a:pPr>
            <a:fld id="{508EB6F9-0BE2-4D60-A501-E943B32EEBA5}" type="slidenum">
              <a:rPr lang="en-US" altLang="nb-NO"/>
              <a:pPr>
                <a:defRPr/>
              </a:pPr>
              <a:t>‹#›</a:t>
            </a:fld>
            <a:endParaRPr lang="en-US" altLang="nb-NO"/>
          </a:p>
        </p:txBody>
      </p:sp>
    </p:spTree>
    <p:extLst>
      <p:ext uri="{BB962C8B-B14F-4D97-AF65-F5344CB8AC3E}">
        <p14:creationId xmlns:p14="http://schemas.microsoft.com/office/powerpoint/2010/main" val="12947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1914C9A7-A112-4C29-B469-AC6F99EBA82D}"/>
              </a:ext>
            </a:extLst>
          </p:cNvPr>
          <p:cNvSpPr>
            <a:spLocks noGrp="1"/>
          </p:cNvSpPr>
          <p:nvPr>
            <p:ph type="dt" sz="half" idx="10"/>
          </p:nvPr>
        </p:nvSpPr>
        <p:spPr/>
        <p:txBody>
          <a:bodyPr/>
          <a:lstStyle>
            <a:lvl1pPr>
              <a:defRPr/>
            </a:lvl1pPr>
          </a:lstStyle>
          <a:p>
            <a:pPr>
              <a:defRPr/>
            </a:pPr>
            <a:fld id="{AD503867-4418-4B5F-91AC-7DEB472E4833}"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EDC87CD8-43A2-400B-9C58-85CC301D2A0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7D8F4BC-B109-4F40-9558-F66EC3D923F0}"/>
              </a:ext>
            </a:extLst>
          </p:cNvPr>
          <p:cNvSpPr>
            <a:spLocks noGrp="1"/>
          </p:cNvSpPr>
          <p:nvPr>
            <p:ph type="sldNum" sz="quarter" idx="12"/>
          </p:nvPr>
        </p:nvSpPr>
        <p:spPr/>
        <p:txBody>
          <a:bodyPr/>
          <a:lstStyle>
            <a:lvl1pPr>
              <a:defRPr/>
            </a:lvl1pPr>
          </a:lstStyle>
          <a:p>
            <a:pPr>
              <a:defRPr/>
            </a:pPr>
            <a:fld id="{AC2DFE15-2BAA-442E-BB21-2D4D873A3B4C}" type="slidenum">
              <a:rPr lang="en-US" altLang="nb-NO"/>
              <a:pPr>
                <a:defRPr/>
              </a:pPr>
              <a:t>‹#›</a:t>
            </a:fld>
            <a:endParaRPr lang="en-US" altLang="nb-NO"/>
          </a:p>
        </p:txBody>
      </p:sp>
    </p:spTree>
    <p:extLst>
      <p:ext uri="{BB962C8B-B14F-4D97-AF65-F5344CB8AC3E}">
        <p14:creationId xmlns:p14="http://schemas.microsoft.com/office/powerpoint/2010/main" val="3663934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C3AE2681-D088-459D-A8BA-EF6421380F98}"/>
              </a:ext>
            </a:extLst>
          </p:cNvPr>
          <p:cNvSpPr>
            <a:spLocks noGrp="1"/>
          </p:cNvSpPr>
          <p:nvPr>
            <p:ph type="dt" sz="half" idx="10"/>
          </p:nvPr>
        </p:nvSpPr>
        <p:spPr/>
        <p:txBody>
          <a:bodyPr/>
          <a:lstStyle>
            <a:lvl1pPr>
              <a:defRPr/>
            </a:lvl1pPr>
          </a:lstStyle>
          <a:p>
            <a:pPr>
              <a:defRPr/>
            </a:pPr>
            <a:fld id="{6682F1C1-1C37-4AF4-B226-69CEC8BF0CE7}" type="datetimeFigureOut">
              <a:rPr lang="en-US" altLang="nb-NO"/>
              <a:pPr>
                <a:defRPr/>
              </a:pPr>
              <a:t>1/13/2021</a:t>
            </a:fld>
            <a:endParaRPr lang="en-US" altLang="nb-NO"/>
          </a:p>
        </p:txBody>
      </p:sp>
      <p:sp>
        <p:nvSpPr>
          <p:cNvPr id="6" name="Footer Placeholder 4">
            <a:extLst>
              <a:ext uri="{FF2B5EF4-FFF2-40B4-BE49-F238E27FC236}">
                <a16:creationId xmlns:a16="http://schemas.microsoft.com/office/drawing/2014/main" id="{BA38DDFE-987B-4B73-A24E-71139B78B0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6D47141-ECE5-41B3-A42B-B4309FB53129}"/>
              </a:ext>
            </a:extLst>
          </p:cNvPr>
          <p:cNvSpPr>
            <a:spLocks noGrp="1"/>
          </p:cNvSpPr>
          <p:nvPr>
            <p:ph type="sldNum" sz="quarter" idx="12"/>
          </p:nvPr>
        </p:nvSpPr>
        <p:spPr/>
        <p:txBody>
          <a:bodyPr/>
          <a:lstStyle>
            <a:lvl1pPr>
              <a:defRPr/>
            </a:lvl1pPr>
          </a:lstStyle>
          <a:p>
            <a:pPr>
              <a:defRPr/>
            </a:pPr>
            <a:fld id="{EF81433F-EFBB-4E05-BA3F-D32DEA30657F}" type="slidenum">
              <a:rPr lang="en-US" altLang="nb-NO"/>
              <a:pPr>
                <a:defRPr/>
              </a:pPr>
              <a:t>‹#›</a:t>
            </a:fld>
            <a:endParaRPr lang="en-US" altLang="nb-NO"/>
          </a:p>
        </p:txBody>
      </p:sp>
    </p:spTree>
    <p:extLst>
      <p:ext uri="{BB962C8B-B14F-4D97-AF65-F5344CB8AC3E}">
        <p14:creationId xmlns:p14="http://schemas.microsoft.com/office/powerpoint/2010/main" val="176150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79768BF-E8D1-4105-9D44-5D72FA606DE4}"/>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nb-NO"/>
              <a:t>Click to edit Master title style</a:t>
            </a:r>
            <a:endParaRPr lang="en-US" altLang="nb-NO"/>
          </a:p>
        </p:txBody>
      </p:sp>
      <p:sp>
        <p:nvSpPr>
          <p:cNvPr id="1027" name="Text Placeholder 2">
            <a:extLst>
              <a:ext uri="{FF2B5EF4-FFF2-40B4-BE49-F238E27FC236}">
                <a16:creationId xmlns:a16="http://schemas.microsoft.com/office/drawing/2014/main" id="{5EDCFFF9-9967-45A3-A8B8-0E62E8E9134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nb-NO"/>
              <a:t>Click to edit Master text styles</a:t>
            </a:r>
          </a:p>
          <a:p>
            <a:pPr lvl="1"/>
            <a:r>
              <a:rPr lang="en-GB" altLang="nb-NO"/>
              <a:t>Second level</a:t>
            </a:r>
          </a:p>
          <a:p>
            <a:pPr lvl="2"/>
            <a:r>
              <a:rPr lang="en-GB" altLang="nb-NO"/>
              <a:t>Third level</a:t>
            </a:r>
          </a:p>
          <a:p>
            <a:pPr lvl="3"/>
            <a:r>
              <a:rPr lang="en-GB" altLang="nb-NO"/>
              <a:t>Fourth level</a:t>
            </a:r>
          </a:p>
          <a:p>
            <a:pPr lvl="4"/>
            <a:r>
              <a:rPr lang="en-GB" altLang="nb-NO"/>
              <a:t>Fifth level</a:t>
            </a:r>
            <a:endParaRPr lang="en-US" altLang="nb-NO"/>
          </a:p>
        </p:txBody>
      </p:sp>
      <p:sp>
        <p:nvSpPr>
          <p:cNvPr id="4" name="Date Placeholder 3">
            <a:extLst>
              <a:ext uri="{FF2B5EF4-FFF2-40B4-BE49-F238E27FC236}">
                <a16:creationId xmlns:a16="http://schemas.microsoft.com/office/drawing/2014/main" id="{65F071E7-93ED-4C6C-8DF3-1B4C987FBEF8}"/>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08AD5A67-9258-4EAC-89FD-7E92D1EA9F83}" type="datetimeFigureOut">
              <a:rPr lang="en-US" altLang="nb-NO"/>
              <a:pPr>
                <a:defRPr/>
              </a:pPr>
              <a:t>1/13/2021</a:t>
            </a:fld>
            <a:endParaRPr lang="en-US" altLang="nb-NO"/>
          </a:p>
        </p:txBody>
      </p:sp>
      <p:sp>
        <p:nvSpPr>
          <p:cNvPr id="5" name="Footer Placeholder 4">
            <a:extLst>
              <a:ext uri="{FF2B5EF4-FFF2-40B4-BE49-F238E27FC236}">
                <a16:creationId xmlns:a16="http://schemas.microsoft.com/office/drawing/2014/main" id="{85DCA66A-93BC-47E0-82A0-523A439954D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a:extLst>
              <a:ext uri="{FF2B5EF4-FFF2-40B4-BE49-F238E27FC236}">
                <a16:creationId xmlns:a16="http://schemas.microsoft.com/office/drawing/2014/main" id="{EA22D1B3-A27E-44F4-B6B6-6CEBD20C8EB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328A17AF-3F27-4B56-BC32-C6183D2D1A09}"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00_Solomon_Temple_JPEG_1024.jpg">
            <a:extLst>
              <a:ext uri="{FF2B5EF4-FFF2-40B4-BE49-F238E27FC236}">
                <a16:creationId xmlns:a16="http://schemas.microsoft.com/office/drawing/2014/main" id="{434654E1-C301-48BA-A700-C0967772782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10_Solomon_Temple_JPEG_1024.jpg">
            <a:extLst>
              <a:ext uri="{FF2B5EF4-FFF2-40B4-BE49-F238E27FC236}">
                <a16:creationId xmlns:a16="http://schemas.microsoft.com/office/drawing/2014/main" id="{C781F26B-596D-407F-B64E-FFE60A68A4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descr="11_Solomon_Temple_JPEG_1024.jpg">
            <a:extLst>
              <a:ext uri="{FF2B5EF4-FFF2-40B4-BE49-F238E27FC236}">
                <a16:creationId xmlns:a16="http://schemas.microsoft.com/office/drawing/2014/main" id="{9611E345-2A41-4786-A696-E73BD1ACA4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descr="12_Solomon_Temple_JPEG_1024.jpg">
            <a:extLst>
              <a:ext uri="{FF2B5EF4-FFF2-40B4-BE49-F238E27FC236}">
                <a16:creationId xmlns:a16="http://schemas.microsoft.com/office/drawing/2014/main" id="{D9539252-0C7E-4EA5-A4DF-2B69905038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descr="13_Solomon_Temple_JPEG_1024.jpg">
            <a:extLst>
              <a:ext uri="{FF2B5EF4-FFF2-40B4-BE49-F238E27FC236}">
                <a16:creationId xmlns:a16="http://schemas.microsoft.com/office/drawing/2014/main" id="{7A9FC885-7854-46A8-ACE6-8FC0A4D500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14_Solomon_Temple_JPEG_1024.jpg">
            <a:extLst>
              <a:ext uri="{FF2B5EF4-FFF2-40B4-BE49-F238E27FC236}">
                <a16:creationId xmlns:a16="http://schemas.microsoft.com/office/drawing/2014/main" id="{07E3D655-EED8-4C82-8BA4-A202108E68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17_Solomon_Temple_JPEG_1024.jpg">
            <a:extLst>
              <a:ext uri="{FF2B5EF4-FFF2-40B4-BE49-F238E27FC236}">
                <a16:creationId xmlns:a16="http://schemas.microsoft.com/office/drawing/2014/main" id="{C175CD70-3B80-4B18-951D-B3695BC1657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01_Solomon_Temple_JPEG_1024.jpg">
            <a:extLst>
              <a:ext uri="{FF2B5EF4-FFF2-40B4-BE49-F238E27FC236}">
                <a16:creationId xmlns:a16="http://schemas.microsoft.com/office/drawing/2014/main" id="{AEE203EB-38DA-46E4-AA14-2B9605BE19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02_Solomon_Temple_JPEG_1024.jpg.jpg">
            <a:extLst>
              <a:ext uri="{FF2B5EF4-FFF2-40B4-BE49-F238E27FC236}">
                <a16:creationId xmlns:a16="http://schemas.microsoft.com/office/drawing/2014/main" id="{2ED02147-9657-44BB-AD50-92D97D30A9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descr="03_Solomon_Temple_JPEG_1024.jpg">
            <a:extLst>
              <a:ext uri="{FF2B5EF4-FFF2-40B4-BE49-F238E27FC236}">
                <a16:creationId xmlns:a16="http://schemas.microsoft.com/office/drawing/2014/main" id="{23A06C10-7103-4F64-A418-CB3C5B59D7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descr="04_Solomon_Temple_JPEG_1024.jpg">
            <a:extLst>
              <a:ext uri="{FF2B5EF4-FFF2-40B4-BE49-F238E27FC236}">
                <a16:creationId xmlns:a16="http://schemas.microsoft.com/office/drawing/2014/main" id="{202C86B7-25F5-498E-8538-4760974076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descr="05_Solomon_Temple_JPEG_1024.jpg">
            <a:extLst>
              <a:ext uri="{FF2B5EF4-FFF2-40B4-BE49-F238E27FC236}">
                <a16:creationId xmlns:a16="http://schemas.microsoft.com/office/drawing/2014/main" id="{E5874CAC-6430-432F-BEFF-7A151A17B2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06_Solomon_Temple_JPEG_1024.jpg">
            <a:extLst>
              <a:ext uri="{FF2B5EF4-FFF2-40B4-BE49-F238E27FC236}">
                <a16:creationId xmlns:a16="http://schemas.microsoft.com/office/drawing/2014/main" id="{1C156787-F9EA-46B3-9D99-B081ADB92B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07_Solomon_Temple_JPEG_1024.jpg">
            <a:extLst>
              <a:ext uri="{FF2B5EF4-FFF2-40B4-BE49-F238E27FC236}">
                <a16:creationId xmlns:a16="http://schemas.microsoft.com/office/drawing/2014/main" id="{4391B697-88EF-40D0-BCEE-6638DC8C65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09_Solomon_Temple_JPEG_1024.jpg">
            <a:extLst>
              <a:ext uri="{FF2B5EF4-FFF2-40B4-BE49-F238E27FC236}">
                <a16:creationId xmlns:a16="http://schemas.microsoft.com/office/drawing/2014/main" id="{2A113716-E085-4A8A-96A7-F328F0934DA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2" ma:contentTypeDescription="Opprett et nytt dokument." ma:contentTypeScope="" ma:versionID="3f8d78a58d09a259e412d515517853d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0be27598dfed004bea7f1d0826aaecea"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791CA4-8D3E-4774-9EF7-1580A3B55BFA}">
  <ds:schemaRefs>
    <ds:schemaRef ds:uri="328ee016-f574-4458-bf8f-b34f66f62e34"/>
    <ds:schemaRef ds:uri="71b335ea-b700-4b19-8046-e96b5b848a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730CF4B-7512-4442-A73F-64059EFF26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Skjermfremvisning (4:3)</PresentationFormat>
  <Slides>15</Slides>
  <Notes>13</Notes>
  <HiddenSlides>0</HiddenSlides>
  <ScaleCrop>false</ScaleCrop>
  <HeadingPairs>
    <vt:vector size="4" baseType="variant">
      <vt:variant>
        <vt:lpstr>Tema</vt:lpstr>
      </vt:variant>
      <vt:variant>
        <vt:i4>1</vt:i4>
      </vt:variant>
      <vt:variant>
        <vt:lpstr>Lysbildetitler</vt:lpstr>
      </vt:variant>
      <vt:variant>
        <vt:i4>15</vt:i4>
      </vt:variant>
    </vt:vector>
  </HeadingPairs>
  <TitlesOfParts>
    <vt:vector size="16" baseType="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Digital Dimensions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Thompson</dc:creator>
  <cp:revision>41</cp:revision>
  <dcterms:created xsi:type="dcterms:W3CDTF">2014-06-05T12:00:27Z</dcterms:created>
  <dcterms:modified xsi:type="dcterms:W3CDTF">2021-01-13T10:50:21Z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0x0101001775F45BE3CE4545AD9E8E2F1DB956B5</vt:lpwstr>
  </property>
</Properties>
</file>