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6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51875F-D519-33B0-F7E0-D2F81C714BE2}" v="3" dt="2021-01-08T14:19:43.892"/>
    <p1510:client id="{416CADA2-C35D-FC03-B09C-FA5367721979}" v="3" dt="2021-01-13T10:56:13.159"/>
    <p1510:client id="{9388A4A9-EE49-48F1-8D3D-8058953A9E3A}" v="30" dt="2021-01-08T14:24:13.5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runn Bergo Aarvik" userId="65fe6f9b-e160-4956-ba75-5945fd282e92" providerId="ADAL" clId="{9388A4A9-EE49-48F1-8D3D-8058953A9E3A}"/>
    <pc:docChg chg="undo custSel mod addSld delSld modSld">
      <pc:chgData name="Jorunn Bergo Aarvik" userId="65fe6f9b-e160-4956-ba75-5945fd282e92" providerId="ADAL" clId="{9388A4A9-EE49-48F1-8D3D-8058953A9E3A}" dt="2021-01-08T14:44:09.254" v="1273" actId="20577"/>
      <pc:docMkLst>
        <pc:docMk/>
      </pc:docMkLst>
      <pc:sldChg chg="addSp delSp modSp mod setBg modNotesTx">
        <pc:chgData name="Jorunn Bergo Aarvik" userId="65fe6f9b-e160-4956-ba75-5945fd282e92" providerId="ADAL" clId="{9388A4A9-EE49-48F1-8D3D-8058953A9E3A}" dt="2021-01-08T14:25:00.146" v="144" actId="20577"/>
        <pc:sldMkLst>
          <pc:docMk/>
          <pc:sldMk cId="548621674" sldId="257"/>
        </pc:sldMkLst>
        <pc:spChg chg="add">
          <ac:chgData name="Jorunn Bergo Aarvik" userId="65fe6f9b-e160-4956-ba75-5945fd282e92" providerId="ADAL" clId="{9388A4A9-EE49-48F1-8D3D-8058953A9E3A}" dt="2021-01-07T10:56:24.162" v="2" actId="26606"/>
          <ac:spMkLst>
            <pc:docMk/>
            <pc:sldMk cId="548621674" sldId="257"/>
            <ac:spMk id="71" creationId="{42A4FC2C-047E-45A5-965D-8E1E3BF09BC6}"/>
          </ac:spMkLst>
        </pc:spChg>
        <pc:picChg chg="add mod">
          <ac:chgData name="Jorunn Bergo Aarvik" userId="65fe6f9b-e160-4956-ba75-5945fd282e92" providerId="ADAL" clId="{9388A4A9-EE49-48F1-8D3D-8058953A9E3A}" dt="2021-01-07T10:56:27.414" v="3" actId="27614"/>
          <ac:picMkLst>
            <pc:docMk/>
            <pc:sldMk cId="548621674" sldId="257"/>
            <ac:picMk id="1026" creationId="{B4925A5B-8563-41CC-9159-D82E1219592E}"/>
          </ac:picMkLst>
        </pc:picChg>
        <pc:picChg chg="del">
          <ac:chgData name="Jorunn Bergo Aarvik" userId="65fe6f9b-e160-4956-ba75-5945fd282e92" providerId="ADAL" clId="{9388A4A9-EE49-48F1-8D3D-8058953A9E3A}" dt="2021-01-07T10:56:12.561" v="0" actId="478"/>
          <ac:picMkLst>
            <pc:docMk/>
            <pc:sldMk cId="548621674" sldId="257"/>
            <ac:picMk id="32770" creationId="{34D5733E-39B1-45B9-B973-CA5981CA4362}"/>
          </ac:picMkLst>
        </pc:picChg>
      </pc:sldChg>
      <pc:sldChg chg="addSp delSp modSp add mod setBg modNotesTx">
        <pc:chgData name="Jorunn Bergo Aarvik" userId="65fe6f9b-e160-4956-ba75-5945fd282e92" providerId="ADAL" clId="{9388A4A9-EE49-48F1-8D3D-8058953A9E3A}" dt="2021-01-08T14:39:01.843" v="712" actId="20577"/>
        <pc:sldMkLst>
          <pc:docMk/>
          <pc:sldMk cId="949046672" sldId="258"/>
        </pc:sldMkLst>
        <pc:spChg chg="del">
          <ac:chgData name="Jorunn Bergo Aarvik" userId="65fe6f9b-e160-4956-ba75-5945fd282e92" providerId="ADAL" clId="{9388A4A9-EE49-48F1-8D3D-8058953A9E3A}" dt="2021-01-07T10:58:07.730" v="7" actId="26606"/>
          <ac:spMkLst>
            <pc:docMk/>
            <pc:sldMk cId="949046672" sldId="258"/>
            <ac:spMk id="2" creationId="{B369F8DC-31E5-42C0-95B7-13126A58970E}"/>
          </ac:spMkLst>
        </pc:spChg>
        <pc:spChg chg="del">
          <ac:chgData name="Jorunn Bergo Aarvik" userId="65fe6f9b-e160-4956-ba75-5945fd282e92" providerId="ADAL" clId="{9388A4A9-EE49-48F1-8D3D-8058953A9E3A}" dt="2021-01-07T10:58:07.730" v="7" actId="26606"/>
          <ac:spMkLst>
            <pc:docMk/>
            <pc:sldMk cId="949046672" sldId="258"/>
            <ac:spMk id="3" creationId="{8DCA062D-5199-42F4-A8D3-79F140285D18}"/>
          </ac:spMkLst>
        </pc:spChg>
        <pc:spChg chg="add">
          <ac:chgData name="Jorunn Bergo Aarvik" userId="65fe6f9b-e160-4956-ba75-5945fd282e92" providerId="ADAL" clId="{9388A4A9-EE49-48F1-8D3D-8058953A9E3A}" dt="2021-01-07T10:58:07.730" v="7" actId="26606"/>
          <ac:spMkLst>
            <pc:docMk/>
            <pc:sldMk cId="949046672" sldId="258"/>
            <ac:spMk id="71" creationId="{42A4FC2C-047E-45A5-965D-8E1E3BF09BC6}"/>
          </ac:spMkLst>
        </pc:spChg>
        <pc:picChg chg="add mod">
          <ac:chgData name="Jorunn Bergo Aarvik" userId="65fe6f9b-e160-4956-ba75-5945fd282e92" providerId="ADAL" clId="{9388A4A9-EE49-48F1-8D3D-8058953A9E3A}" dt="2021-01-07T10:58:07.730" v="7" actId="26606"/>
          <ac:picMkLst>
            <pc:docMk/>
            <pc:sldMk cId="949046672" sldId="258"/>
            <ac:picMk id="2050" creationId="{F15C34E5-C4D6-4C73-83E4-15331026783B}"/>
          </ac:picMkLst>
        </pc:picChg>
      </pc:sldChg>
      <pc:sldChg chg="addSp delSp modSp add mod setBg modNotesTx">
        <pc:chgData name="Jorunn Bergo Aarvik" userId="65fe6f9b-e160-4956-ba75-5945fd282e92" providerId="ADAL" clId="{9388A4A9-EE49-48F1-8D3D-8058953A9E3A}" dt="2021-01-08T14:40:06.601" v="808" actId="20577"/>
        <pc:sldMkLst>
          <pc:docMk/>
          <pc:sldMk cId="670087146" sldId="259"/>
        </pc:sldMkLst>
        <pc:spChg chg="del">
          <ac:chgData name="Jorunn Bergo Aarvik" userId="65fe6f9b-e160-4956-ba75-5945fd282e92" providerId="ADAL" clId="{9388A4A9-EE49-48F1-8D3D-8058953A9E3A}" dt="2021-01-07T10:59:11.727" v="9" actId="26606"/>
          <ac:spMkLst>
            <pc:docMk/>
            <pc:sldMk cId="670087146" sldId="259"/>
            <ac:spMk id="2" creationId="{46A6EFE4-7C0A-4F2C-B061-A80C9AED771F}"/>
          </ac:spMkLst>
        </pc:spChg>
        <pc:spChg chg="del">
          <ac:chgData name="Jorunn Bergo Aarvik" userId="65fe6f9b-e160-4956-ba75-5945fd282e92" providerId="ADAL" clId="{9388A4A9-EE49-48F1-8D3D-8058953A9E3A}" dt="2021-01-07T10:59:11.727" v="9" actId="26606"/>
          <ac:spMkLst>
            <pc:docMk/>
            <pc:sldMk cId="670087146" sldId="259"/>
            <ac:spMk id="3" creationId="{8E198E66-3B21-4EC1-B1E9-2989BF11BC72}"/>
          </ac:spMkLst>
        </pc:spChg>
        <pc:spChg chg="add">
          <ac:chgData name="Jorunn Bergo Aarvik" userId="65fe6f9b-e160-4956-ba75-5945fd282e92" providerId="ADAL" clId="{9388A4A9-EE49-48F1-8D3D-8058953A9E3A}" dt="2021-01-07T10:59:11.727" v="9" actId="26606"/>
          <ac:spMkLst>
            <pc:docMk/>
            <pc:sldMk cId="670087146" sldId="259"/>
            <ac:spMk id="71" creationId="{42A4FC2C-047E-45A5-965D-8E1E3BF09BC6}"/>
          </ac:spMkLst>
        </pc:spChg>
        <pc:picChg chg="add mod">
          <ac:chgData name="Jorunn Bergo Aarvik" userId="65fe6f9b-e160-4956-ba75-5945fd282e92" providerId="ADAL" clId="{9388A4A9-EE49-48F1-8D3D-8058953A9E3A}" dt="2021-01-07T10:59:11.727" v="9" actId="26606"/>
          <ac:picMkLst>
            <pc:docMk/>
            <pc:sldMk cId="670087146" sldId="259"/>
            <ac:picMk id="3074" creationId="{07043074-3B60-4598-AE4A-7DFBF52AD295}"/>
          </ac:picMkLst>
        </pc:picChg>
      </pc:sldChg>
      <pc:sldChg chg="addSp delSp modSp add mod setBg modNotesTx">
        <pc:chgData name="Jorunn Bergo Aarvik" userId="65fe6f9b-e160-4956-ba75-5945fd282e92" providerId="ADAL" clId="{9388A4A9-EE49-48F1-8D3D-8058953A9E3A}" dt="2021-01-08T14:41:11.732" v="963" actId="20577"/>
        <pc:sldMkLst>
          <pc:docMk/>
          <pc:sldMk cId="1647465660" sldId="260"/>
        </pc:sldMkLst>
        <pc:spChg chg="del">
          <ac:chgData name="Jorunn Bergo Aarvik" userId="65fe6f9b-e160-4956-ba75-5945fd282e92" providerId="ADAL" clId="{9388A4A9-EE49-48F1-8D3D-8058953A9E3A}" dt="2021-01-07T11:36:48.286" v="12" actId="26606"/>
          <ac:spMkLst>
            <pc:docMk/>
            <pc:sldMk cId="1647465660" sldId="260"/>
            <ac:spMk id="2" creationId="{0B897ED2-31BE-4764-ABD3-0E8792FF1920}"/>
          </ac:spMkLst>
        </pc:spChg>
        <pc:spChg chg="del">
          <ac:chgData name="Jorunn Bergo Aarvik" userId="65fe6f9b-e160-4956-ba75-5945fd282e92" providerId="ADAL" clId="{9388A4A9-EE49-48F1-8D3D-8058953A9E3A}" dt="2021-01-07T11:36:48.286" v="12" actId="26606"/>
          <ac:spMkLst>
            <pc:docMk/>
            <pc:sldMk cId="1647465660" sldId="260"/>
            <ac:spMk id="3" creationId="{22C4086E-A980-489B-93E1-6325BBC4C46E}"/>
          </ac:spMkLst>
        </pc:spChg>
        <pc:spChg chg="add del">
          <ac:chgData name="Jorunn Bergo Aarvik" userId="65fe6f9b-e160-4956-ba75-5945fd282e92" providerId="ADAL" clId="{9388A4A9-EE49-48F1-8D3D-8058953A9E3A}" dt="2021-01-07T11:36:57.715" v="14" actId="26606"/>
          <ac:spMkLst>
            <pc:docMk/>
            <pc:sldMk cId="1647465660" sldId="260"/>
            <ac:spMk id="71" creationId="{42A4FC2C-047E-45A5-965D-8E1E3BF09BC6}"/>
          </ac:spMkLst>
        </pc:spChg>
        <pc:spChg chg="add">
          <ac:chgData name="Jorunn Bergo Aarvik" userId="65fe6f9b-e160-4956-ba75-5945fd282e92" providerId="ADAL" clId="{9388A4A9-EE49-48F1-8D3D-8058953A9E3A}" dt="2021-01-07T11:36:57.715" v="14" actId="26606"/>
          <ac:spMkLst>
            <pc:docMk/>
            <pc:sldMk cId="1647465660" sldId="260"/>
            <ac:spMk id="135" creationId="{42A4FC2C-047E-45A5-965D-8E1E3BF09BC6}"/>
          </ac:spMkLst>
        </pc:spChg>
        <pc:picChg chg="add mod">
          <ac:chgData name="Jorunn Bergo Aarvik" userId="65fe6f9b-e160-4956-ba75-5945fd282e92" providerId="ADAL" clId="{9388A4A9-EE49-48F1-8D3D-8058953A9E3A}" dt="2021-01-07T11:37:30.319" v="15" actId="27614"/>
          <ac:picMkLst>
            <pc:docMk/>
            <pc:sldMk cId="1647465660" sldId="260"/>
            <ac:picMk id="4098" creationId="{BC3E3DC7-9258-4AFF-A6FD-688DF0D932F8}"/>
          </ac:picMkLst>
        </pc:picChg>
      </pc:sldChg>
      <pc:sldChg chg="addSp delSp modSp add mod setBg modNotesTx">
        <pc:chgData name="Jorunn Bergo Aarvik" userId="65fe6f9b-e160-4956-ba75-5945fd282e92" providerId="ADAL" clId="{9388A4A9-EE49-48F1-8D3D-8058953A9E3A}" dt="2021-01-08T14:44:09.254" v="1273" actId="20577"/>
        <pc:sldMkLst>
          <pc:docMk/>
          <pc:sldMk cId="1184923859" sldId="261"/>
        </pc:sldMkLst>
        <pc:spChg chg="del">
          <ac:chgData name="Jorunn Bergo Aarvik" userId="65fe6f9b-e160-4956-ba75-5945fd282e92" providerId="ADAL" clId="{9388A4A9-EE49-48F1-8D3D-8058953A9E3A}" dt="2021-01-07T11:38:20.423" v="20" actId="26606"/>
          <ac:spMkLst>
            <pc:docMk/>
            <pc:sldMk cId="1184923859" sldId="261"/>
            <ac:spMk id="2" creationId="{D021D581-754F-4050-BFBF-9F7C7CF1493E}"/>
          </ac:spMkLst>
        </pc:spChg>
        <pc:spChg chg="del">
          <ac:chgData name="Jorunn Bergo Aarvik" userId="65fe6f9b-e160-4956-ba75-5945fd282e92" providerId="ADAL" clId="{9388A4A9-EE49-48F1-8D3D-8058953A9E3A}" dt="2021-01-07T11:38:20.423" v="20" actId="26606"/>
          <ac:spMkLst>
            <pc:docMk/>
            <pc:sldMk cId="1184923859" sldId="261"/>
            <ac:spMk id="3" creationId="{4D994546-FE50-4DDE-AA71-4F45EFD67614}"/>
          </ac:spMkLst>
        </pc:spChg>
        <pc:spChg chg="add">
          <ac:chgData name="Jorunn Bergo Aarvik" userId="65fe6f9b-e160-4956-ba75-5945fd282e92" providerId="ADAL" clId="{9388A4A9-EE49-48F1-8D3D-8058953A9E3A}" dt="2021-01-07T11:38:20.423" v="20" actId="26606"/>
          <ac:spMkLst>
            <pc:docMk/>
            <pc:sldMk cId="1184923859" sldId="261"/>
            <ac:spMk id="71" creationId="{42A4FC2C-047E-45A5-965D-8E1E3BF09BC6}"/>
          </ac:spMkLst>
        </pc:spChg>
        <pc:picChg chg="add mod">
          <ac:chgData name="Jorunn Bergo Aarvik" userId="65fe6f9b-e160-4956-ba75-5945fd282e92" providerId="ADAL" clId="{9388A4A9-EE49-48F1-8D3D-8058953A9E3A}" dt="2021-01-07T11:38:23.936" v="21" actId="1076"/>
          <ac:picMkLst>
            <pc:docMk/>
            <pc:sldMk cId="1184923859" sldId="261"/>
            <ac:picMk id="5122" creationId="{339D27CC-1D08-4CA4-8B55-9F8F150FB2BA}"/>
          </ac:picMkLst>
        </pc:picChg>
      </pc:sldChg>
      <pc:sldChg chg="addSp modSp add mod setBg">
        <pc:chgData name="Jorunn Bergo Aarvik" userId="65fe6f9b-e160-4956-ba75-5945fd282e92" providerId="ADAL" clId="{9388A4A9-EE49-48F1-8D3D-8058953A9E3A}" dt="2021-01-07T11:39:33.360" v="26" actId="27614"/>
        <pc:sldMkLst>
          <pc:docMk/>
          <pc:sldMk cId="34169656" sldId="262"/>
        </pc:sldMkLst>
        <pc:spChg chg="add">
          <ac:chgData name="Jorunn Bergo Aarvik" userId="65fe6f9b-e160-4956-ba75-5945fd282e92" providerId="ADAL" clId="{9388A4A9-EE49-48F1-8D3D-8058953A9E3A}" dt="2021-01-07T11:39:07.612" v="24" actId="26606"/>
          <ac:spMkLst>
            <pc:docMk/>
            <pc:sldMk cId="34169656" sldId="262"/>
            <ac:spMk id="71" creationId="{42A4FC2C-047E-45A5-965D-8E1E3BF09BC6}"/>
          </ac:spMkLst>
        </pc:spChg>
        <pc:picChg chg="add mod">
          <ac:chgData name="Jorunn Bergo Aarvik" userId="65fe6f9b-e160-4956-ba75-5945fd282e92" providerId="ADAL" clId="{9388A4A9-EE49-48F1-8D3D-8058953A9E3A}" dt="2021-01-07T11:39:33.360" v="26" actId="27614"/>
          <ac:picMkLst>
            <pc:docMk/>
            <pc:sldMk cId="34169656" sldId="262"/>
            <ac:picMk id="6146" creationId="{8ACCB164-D081-417E-9FA5-DCDCF4F19599}"/>
          </ac:picMkLst>
        </pc:picChg>
      </pc:sldChg>
      <pc:sldChg chg="addSp modSp add mod setBg modNotesTx">
        <pc:chgData name="Jorunn Bergo Aarvik" userId="65fe6f9b-e160-4956-ba75-5945fd282e92" providerId="ADAL" clId="{9388A4A9-EE49-48F1-8D3D-8058953A9E3A}" dt="2021-01-07T11:41:03.811" v="30" actId="20577"/>
        <pc:sldMkLst>
          <pc:docMk/>
          <pc:sldMk cId="417790547" sldId="263"/>
        </pc:sldMkLst>
        <pc:spChg chg="add">
          <ac:chgData name="Jorunn Bergo Aarvik" userId="65fe6f9b-e160-4956-ba75-5945fd282e92" providerId="ADAL" clId="{9388A4A9-EE49-48F1-8D3D-8058953A9E3A}" dt="2021-01-07T11:39:54.079" v="28" actId="26606"/>
          <ac:spMkLst>
            <pc:docMk/>
            <pc:sldMk cId="417790547" sldId="263"/>
            <ac:spMk id="71" creationId="{42A4FC2C-047E-45A5-965D-8E1E3BF09BC6}"/>
          </ac:spMkLst>
        </pc:spChg>
        <pc:picChg chg="add mod">
          <ac:chgData name="Jorunn Bergo Aarvik" userId="65fe6f9b-e160-4956-ba75-5945fd282e92" providerId="ADAL" clId="{9388A4A9-EE49-48F1-8D3D-8058953A9E3A}" dt="2021-01-07T11:39:54.079" v="28" actId="26606"/>
          <ac:picMkLst>
            <pc:docMk/>
            <pc:sldMk cId="417790547" sldId="263"/>
            <ac:picMk id="7170" creationId="{7B90A174-3D6F-4B9F-B8E1-2857DB7B02A3}"/>
          </ac:picMkLst>
        </pc:picChg>
      </pc:sldChg>
      <pc:sldChg chg="addSp modSp add mod setBg">
        <pc:chgData name="Jorunn Bergo Aarvik" userId="65fe6f9b-e160-4956-ba75-5945fd282e92" providerId="ADAL" clId="{9388A4A9-EE49-48F1-8D3D-8058953A9E3A}" dt="2021-01-07T11:52:44.579" v="33" actId="26606"/>
        <pc:sldMkLst>
          <pc:docMk/>
          <pc:sldMk cId="699739795" sldId="264"/>
        </pc:sldMkLst>
        <pc:spChg chg="add">
          <ac:chgData name="Jorunn Bergo Aarvik" userId="65fe6f9b-e160-4956-ba75-5945fd282e92" providerId="ADAL" clId="{9388A4A9-EE49-48F1-8D3D-8058953A9E3A}" dt="2021-01-07T11:52:44.579" v="33" actId="26606"/>
          <ac:spMkLst>
            <pc:docMk/>
            <pc:sldMk cId="699739795" sldId="264"/>
            <ac:spMk id="7" creationId="{42A4FC2C-047E-45A5-965D-8E1E3BF09BC6}"/>
          </ac:spMkLst>
        </pc:spChg>
        <pc:picChg chg="add mod">
          <ac:chgData name="Jorunn Bergo Aarvik" userId="65fe6f9b-e160-4956-ba75-5945fd282e92" providerId="ADAL" clId="{9388A4A9-EE49-48F1-8D3D-8058953A9E3A}" dt="2021-01-07T11:52:44.579" v="33" actId="26606"/>
          <ac:picMkLst>
            <pc:docMk/>
            <pc:sldMk cId="699739795" sldId="264"/>
            <ac:picMk id="2" creationId="{E3B3E88E-57A4-4134-BFE0-2DE8EE2325E5}"/>
          </ac:picMkLst>
        </pc:picChg>
      </pc:sldChg>
      <pc:sldChg chg="del">
        <pc:chgData name="Jorunn Bergo Aarvik" userId="65fe6f9b-e160-4956-ba75-5945fd282e92" providerId="ADAL" clId="{9388A4A9-EE49-48F1-8D3D-8058953A9E3A}" dt="2021-01-08T14:20:06.326" v="34" actId="2696"/>
        <pc:sldMkLst>
          <pc:docMk/>
          <pc:sldMk cId="1944181396" sldId="265"/>
        </pc:sldMkLst>
      </pc:sldChg>
      <pc:sldChg chg="addSp modSp mod setBg modNotesTx">
        <pc:chgData name="Jorunn Bergo Aarvik" userId="65fe6f9b-e160-4956-ba75-5945fd282e92" providerId="ADAL" clId="{9388A4A9-EE49-48F1-8D3D-8058953A9E3A}" dt="2021-01-08T14:24:42.249" v="102" actId="20577"/>
        <pc:sldMkLst>
          <pc:docMk/>
          <pc:sldMk cId="2475334613" sldId="266"/>
        </pc:sldMkLst>
        <pc:spChg chg="add">
          <ac:chgData name="Jorunn Bergo Aarvik" userId="65fe6f9b-e160-4956-ba75-5945fd282e92" providerId="ADAL" clId="{9388A4A9-EE49-48F1-8D3D-8058953A9E3A}" dt="2021-01-08T14:20:37.830" v="35" actId="26606"/>
          <ac:spMkLst>
            <pc:docMk/>
            <pc:sldMk cId="2475334613" sldId="266"/>
            <ac:spMk id="71" creationId="{42A4FC2C-047E-45A5-965D-8E1E3BF09BC6}"/>
          </ac:spMkLst>
        </pc:spChg>
        <pc:picChg chg="mod">
          <ac:chgData name="Jorunn Bergo Aarvik" userId="65fe6f9b-e160-4956-ba75-5945fd282e92" providerId="ADAL" clId="{9388A4A9-EE49-48F1-8D3D-8058953A9E3A}" dt="2021-01-08T14:20:37.830" v="35" actId="26606"/>
          <ac:picMkLst>
            <pc:docMk/>
            <pc:sldMk cId="2475334613" sldId="266"/>
            <ac:picMk id="30722" creationId="{7E89C327-065D-4573-B009-7BD59DB2DDB1}"/>
          </ac:picMkLst>
        </pc:picChg>
      </pc:sldChg>
    </pc:docChg>
  </pc:docChgLst>
  <pc:docChgLst>
    <pc:chgData name="Jorunn Bergo Aarvik" userId="S::jaarvik@nlm.no::65fe6f9b-e160-4956-ba75-5945fd282e92" providerId="AD" clId="Web-{1151875F-D519-33B0-F7E0-D2F81C714BE2}"/>
    <pc:docChg chg="addSld modSld sldOrd">
      <pc:chgData name="Jorunn Bergo Aarvik" userId="S::jaarvik@nlm.no::65fe6f9b-e160-4956-ba75-5945fd282e92" providerId="AD" clId="Web-{1151875F-D519-33B0-F7E0-D2F81C714BE2}" dt="2021-01-08T14:19:43.892" v="44"/>
      <pc:docMkLst>
        <pc:docMk/>
      </pc:docMkLst>
      <pc:sldChg chg="modNotes">
        <pc:chgData name="Jorunn Bergo Aarvik" userId="S::jaarvik@nlm.no::65fe6f9b-e160-4956-ba75-5945fd282e92" providerId="AD" clId="Web-{1151875F-D519-33B0-F7E0-D2F81C714BE2}" dt="2021-01-08T14:19:27.236" v="41"/>
        <pc:sldMkLst>
          <pc:docMk/>
          <pc:sldMk cId="548621674" sldId="257"/>
        </pc:sldMkLst>
      </pc:sldChg>
      <pc:sldChg chg="new ord">
        <pc:chgData name="Jorunn Bergo Aarvik" userId="S::jaarvik@nlm.no::65fe6f9b-e160-4956-ba75-5945fd282e92" providerId="AD" clId="Web-{1151875F-D519-33B0-F7E0-D2F81C714BE2}" dt="2021-01-08T14:19:41.283" v="43"/>
        <pc:sldMkLst>
          <pc:docMk/>
          <pc:sldMk cId="1944181396" sldId="265"/>
        </pc:sldMkLst>
      </pc:sldChg>
      <pc:sldChg chg="add">
        <pc:chgData name="Jorunn Bergo Aarvik" userId="S::jaarvik@nlm.no::65fe6f9b-e160-4956-ba75-5945fd282e92" providerId="AD" clId="Web-{1151875F-D519-33B0-F7E0-D2F81C714BE2}" dt="2021-01-08T14:19:43.892" v="44"/>
        <pc:sldMkLst>
          <pc:docMk/>
          <pc:sldMk cId="2475334613" sldId="266"/>
        </pc:sldMkLst>
      </pc:sldChg>
    </pc:docChg>
  </pc:docChgLst>
  <pc:docChgLst>
    <pc:chgData name="Jorunn Bergo Aarvik" userId="S::jaarvik@nlm.no::65fe6f9b-e160-4956-ba75-5945fd282e92" providerId="AD" clId="Web-{416CADA2-C35D-FC03-B09C-FA5367721979}"/>
    <pc:docChg chg="modSld">
      <pc:chgData name="Jorunn Bergo Aarvik" userId="S::jaarvik@nlm.no::65fe6f9b-e160-4956-ba75-5945fd282e92" providerId="AD" clId="Web-{416CADA2-C35D-FC03-B09C-FA5367721979}" dt="2021-01-13T10:56:12.893" v="17"/>
      <pc:docMkLst>
        <pc:docMk/>
      </pc:docMkLst>
      <pc:sldChg chg="modNotes">
        <pc:chgData name="Jorunn Bergo Aarvik" userId="S::jaarvik@nlm.no::65fe6f9b-e160-4956-ba75-5945fd282e92" providerId="AD" clId="Web-{416CADA2-C35D-FC03-B09C-FA5367721979}" dt="2021-01-13T10:55:18.408" v="15"/>
        <pc:sldMkLst>
          <pc:docMk/>
          <pc:sldMk cId="417790547" sldId="263"/>
        </pc:sldMkLst>
      </pc:sldChg>
      <pc:sldChg chg="modNotes">
        <pc:chgData name="Jorunn Bergo Aarvik" userId="S::jaarvik@nlm.no::65fe6f9b-e160-4956-ba75-5945fd282e92" providerId="AD" clId="Web-{416CADA2-C35D-FC03-B09C-FA5367721979}" dt="2021-01-13T10:56:12.893" v="17"/>
        <pc:sldMkLst>
          <pc:docMk/>
          <pc:sldMk cId="699739795" sldId="264"/>
        </pc:sldMkLst>
      </pc:sldChg>
    </pc:docChg>
  </pc:docChgLst>
  <pc:docChgLst>
    <pc:chgData name="Jorunn Bergo Aarvik" userId="S::jaarvik@nlm.no::65fe6f9b-e160-4956-ba75-5945fd282e92" providerId="AD" clId="Web-{18671AB2-BBC1-DE50-A491-D9D17CAE05A1}"/>
    <pc:docChg chg="modSld">
      <pc:chgData name="Jorunn Bergo Aarvik" userId="S::jaarvik@nlm.no::65fe6f9b-e160-4956-ba75-5945fd282e92" providerId="AD" clId="Web-{18671AB2-BBC1-DE50-A491-D9D17CAE05A1}" dt="2021-01-12T11:09:47.916" v="462"/>
      <pc:docMkLst>
        <pc:docMk/>
      </pc:docMkLst>
      <pc:sldChg chg="modNotes">
        <pc:chgData name="Jorunn Bergo Aarvik" userId="S::jaarvik@nlm.no::65fe6f9b-e160-4956-ba75-5945fd282e92" providerId="AD" clId="Web-{18671AB2-BBC1-DE50-A491-D9D17CAE05A1}" dt="2021-01-12T11:01:51.704" v="2"/>
        <pc:sldMkLst>
          <pc:docMk/>
          <pc:sldMk cId="949046672" sldId="258"/>
        </pc:sldMkLst>
      </pc:sldChg>
      <pc:sldChg chg="modNotes">
        <pc:chgData name="Jorunn Bergo Aarvik" userId="S::jaarvik@nlm.no::65fe6f9b-e160-4956-ba75-5945fd282e92" providerId="AD" clId="Web-{18671AB2-BBC1-DE50-A491-D9D17CAE05A1}" dt="2021-01-12T11:02:56.174" v="3"/>
        <pc:sldMkLst>
          <pc:docMk/>
          <pc:sldMk cId="1184923859" sldId="261"/>
        </pc:sldMkLst>
      </pc:sldChg>
      <pc:sldChg chg="modNotes">
        <pc:chgData name="Jorunn Bergo Aarvik" userId="S::jaarvik@nlm.no::65fe6f9b-e160-4956-ba75-5945fd282e92" providerId="AD" clId="Web-{18671AB2-BBC1-DE50-A491-D9D17CAE05A1}" dt="2021-01-12T11:07:38.992" v="351"/>
        <pc:sldMkLst>
          <pc:docMk/>
          <pc:sldMk cId="34169656" sldId="262"/>
        </pc:sldMkLst>
      </pc:sldChg>
      <pc:sldChg chg="modNotes">
        <pc:chgData name="Jorunn Bergo Aarvik" userId="S::jaarvik@nlm.no::65fe6f9b-e160-4956-ba75-5945fd282e92" providerId="AD" clId="Web-{18671AB2-BBC1-DE50-A491-D9D17CAE05A1}" dt="2021-01-12T11:09:47.916" v="462"/>
        <pc:sldMkLst>
          <pc:docMk/>
          <pc:sldMk cId="417790547" sldId="263"/>
        </pc:sldMkLst>
      </pc:sldChg>
    </pc:docChg>
  </pc:docChgLst>
  <pc:docChgLst>
    <pc:chgData name="Jorunn Bergo Aarvik" userId="S::jaarvik@nlm.no::65fe6f9b-e160-4956-ba75-5945fd282e92" providerId="AD" clId="Web-{52FC6D43-D883-B0B8-5868-B01E4520108A}"/>
    <pc:docChg chg="addSld delSld modSld addMainMaster modMainMaster">
      <pc:chgData name="Jorunn Bergo Aarvik" userId="S::jaarvik@nlm.no::65fe6f9b-e160-4956-ba75-5945fd282e92" providerId="AD" clId="Web-{52FC6D43-D883-B0B8-5868-B01E4520108A}" dt="2021-01-07T10:51:32.886" v="10"/>
      <pc:docMkLst>
        <pc:docMk/>
      </pc:docMkLst>
      <pc:sldChg chg="addSp delSp modSp add del mod modClrScheme chgLayout">
        <pc:chgData name="Jorunn Bergo Aarvik" userId="S::jaarvik@nlm.no::65fe6f9b-e160-4956-ba75-5945fd282e92" providerId="AD" clId="Web-{52FC6D43-D883-B0B8-5868-B01E4520108A}" dt="2021-01-07T10:51:32.886" v="10"/>
        <pc:sldMkLst>
          <pc:docMk/>
          <pc:sldMk cId="4253124984" sldId="256"/>
        </pc:sldMkLst>
        <pc:spChg chg="del">
          <ac:chgData name="Jorunn Bergo Aarvik" userId="S::jaarvik@nlm.no::65fe6f9b-e160-4956-ba75-5945fd282e92" providerId="AD" clId="Web-{52FC6D43-D883-B0B8-5868-B01E4520108A}" dt="2021-01-07T10:50:18.589" v="4"/>
          <ac:spMkLst>
            <pc:docMk/>
            <pc:sldMk cId="4253124984" sldId="256"/>
            <ac:spMk id="2" creationId="{00000000-0000-0000-0000-000000000000}"/>
          </ac:spMkLst>
        </pc:spChg>
        <pc:spChg chg="del">
          <ac:chgData name="Jorunn Bergo Aarvik" userId="S::jaarvik@nlm.no::65fe6f9b-e160-4956-ba75-5945fd282e92" providerId="AD" clId="Web-{52FC6D43-D883-B0B8-5868-B01E4520108A}" dt="2021-01-07T10:50:18.589" v="4"/>
          <ac:spMkLst>
            <pc:docMk/>
            <pc:sldMk cId="4253124984" sldId="256"/>
            <ac:spMk id="3" creationId="{00000000-0000-0000-0000-000000000000}"/>
          </ac:spMkLst>
        </pc:spChg>
        <pc:spChg chg="add del mod">
          <ac:chgData name="Jorunn Bergo Aarvik" userId="S::jaarvik@nlm.no::65fe6f9b-e160-4956-ba75-5945fd282e92" providerId="AD" clId="Web-{52FC6D43-D883-B0B8-5868-B01E4520108A}" dt="2021-01-07T10:50:05.010" v="3"/>
          <ac:spMkLst>
            <pc:docMk/>
            <pc:sldMk cId="4253124984" sldId="256"/>
            <ac:spMk id="4" creationId="{3769C3C5-9C3E-4675-A91C-221B543DDB90}"/>
          </ac:spMkLst>
        </pc:spChg>
        <pc:picChg chg="add del mod">
          <ac:chgData name="Jorunn Bergo Aarvik" userId="S::jaarvik@nlm.no::65fe6f9b-e160-4956-ba75-5945fd282e92" providerId="AD" clId="Web-{52FC6D43-D883-B0B8-5868-B01E4520108A}" dt="2021-01-07T10:50:57.480" v="8"/>
          <ac:picMkLst>
            <pc:docMk/>
            <pc:sldMk cId="4253124984" sldId="256"/>
            <ac:picMk id="5" creationId="{3120F96C-0DA0-4A88-BD20-C12C13DC950D}"/>
          </ac:picMkLst>
        </pc:picChg>
      </pc:sldChg>
      <pc:sldChg chg="add">
        <pc:chgData name="Jorunn Bergo Aarvik" userId="S::jaarvik@nlm.no::65fe6f9b-e160-4956-ba75-5945fd282e92" providerId="AD" clId="Web-{52FC6D43-D883-B0B8-5868-B01E4520108A}" dt="2021-01-07T10:51:25.355" v="9"/>
        <pc:sldMkLst>
          <pc:docMk/>
          <pc:sldMk cId="548621674" sldId="257"/>
        </pc:sldMkLst>
      </pc:sldChg>
      <pc:sldMasterChg chg="add addSldLayout">
        <pc:chgData name="Jorunn Bergo Aarvik" userId="S::jaarvik@nlm.no::65fe6f9b-e160-4956-ba75-5945fd282e92" providerId="AD" clId="Web-{52FC6D43-D883-B0B8-5868-B01E4520108A}" dt="2021-01-07T10:51:25.355" v="9"/>
        <pc:sldMasterMkLst>
          <pc:docMk/>
          <pc:sldMasterMk cId="0" sldId="2147483648"/>
        </pc:sldMasterMkLst>
        <pc:sldLayoutChg chg="add">
          <pc:chgData name="Jorunn Bergo Aarvik" userId="S::jaarvik@nlm.no::65fe6f9b-e160-4956-ba75-5945fd282e92" providerId="AD" clId="Web-{52FC6D43-D883-B0B8-5868-B01E4520108A}" dt="2021-01-07T10:51:25.355" v="9"/>
          <pc:sldLayoutMkLst>
            <pc:docMk/>
            <pc:sldMasterMk cId="0" sldId="2147483648"/>
            <pc:sldLayoutMk cId="2211173735" sldId="2147483649"/>
          </pc:sldLayoutMkLst>
        </pc:sldLayoutChg>
        <pc:sldLayoutChg chg="add">
          <pc:chgData name="Jorunn Bergo Aarvik" userId="S::jaarvik@nlm.no::65fe6f9b-e160-4956-ba75-5945fd282e92" providerId="AD" clId="Web-{52FC6D43-D883-B0B8-5868-B01E4520108A}" dt="2021-01-07T10:51:25.355" v="9"/>
          <pc:sldLayoutMkLst>
            <pc:docMk/>
            <pc:sldMasterMk cId="0" sldId="2147483648"/>
            <pc:sldLayoutMk cId="3618375810" sldId="2147483650"/>
          </pc:sldLayoutMkLst>
        </pc:sldLayoutChg>
        <pc:sldLayoutChg chg="add">
          <pc:chgData name="Jorunn Bergo Aarvik" userId="S::jaarvik@nlm.no::65fe6f9b-e160-4956-ba75-5945fd282e92" providerId="AD" clId="Web-{52FC6D43-D883-B0B8-5868-B01E4520108A}" dt="2021-01-07T10:51:25.355" v="9"/>
          <pc:sldLayoutMkLst>
            <pc:docMk/>
            <pc:sldMasterMk cId="0" sldId="2147483648"/>
            <pc:sldLayoutMk cId="1357890716" sldId="2147483651"/>
          </pc:sldLayoutMkLst>
        </pc:sldLayoutChg>
        <pc:sldLayoutChg chg="add">
          <pc:chgData name="Jorunn Bergo Aarvik" userId="S::jaarvik@nlm.no::65fe6f9b-e160-4956-ba75-5945fd282e92" providerId="AD" clId="Web-{52FC6D43-D883-B0B8-5868-B01E4520108A}" dt="2021-01-07T10:51:25.355" v="9"/>
          <pc:sldLayoutMkLst>
            <pc:docMk/>
            <pc:sldMasterMk cId="0" sldId="2147483648"/>
            <pc:sldLayoutMk cId="1485773940" sldId="2147483652"/>
          </pc:sldLayoutMkLst>
        </pc:sldLayoutChg>
        <pc:sldLayoutChg chg="add">
          <pc:chgData name="Jorunn Bergo Aarvik" userId="S::jaarvik@nlm.no::65fe6f9b-e160-4956-ba75-5945fd282e92" providerId="AD" clId="Web-{52FC6D43-D883-B0B8-5868-B01E4520108A}" dt="2021-01-07T10:51:25.355" v="9"/>
          <pc:sldLayoutMkLst>
            <pc:docMk/>
            <pc:sldMasterMk cId="0" sldId="2147483648"/>
            <pc:sldLayoutMk cId="3906066188" sldId="2147483653"/>
          </pc:sldLayoutMkLst>
        </pc:sldLayoutChg>
        <pc:sldLayoutChg chg="add">
          <pc:chgData name="Jorunn Bergo Aarvik" userId="S::jaarvik@nlm.no::65fe6f9b-e160-4956-ba75-5945fd282e92" providerId="AD" clId="Web-{52FC6D43-D883-B0B8-5868-B01E4520108A}" dt="2021-01-07T10:51:25.355" v="9"/>
          <pc:sldLayoutMkLst>
            <pc:docMk/>
            <pc:sldMasterMk cId="0" sldId="2147483648"/>
            <pc:sldLayoutMk cId="4147570000" sldId="2147483654"/>
          </pc:sldLayoutMkLst>
        </pc:sldLayoutChg>
        <pc:sldLayoutChg chg="add">
          <pc:chgData name="Jorunn Bergo Aarvik" userId="S::jaarvik@nlm.no::65fe6f9b-e160-4956-ba75-5945fd282e92" providerId="AD" clId="Web-{52FC6D43-D883-B0B8-5868-B01E4520108A}" dt="2021-01-07T10:51:25.355" v="9"/>
          <pc:sldLayoutMkLst>
            <pc:docMk/>
            <pc:sldMasterMk cId="0" sldId="2147483648"/>
            <pc:sldLayoutMk cId="129473118" sldId="2147483655"/>
          </pc:sldLayoutMkLst>
        </pc:sldLayoutChg>
        <pc:sldLayoutChg chg="add">
          <pc:chgData name="Jorunn Bergo Aarvik" userId="S::jaarvik@nlm.no::65fe6f9b-e160-4956-ba75-5945fd282e92" providerId="AD" clId="Web-{52FC6D43-D883-B0B8-5868-B01E4520108A}" dt="2021-01-07T10:51:25.355" v="9"/>
          <pc:sldLayoutMkLst>
            <pc:docMk/>
            <pc:sldMasterMk cId="0" sldId="2147483648"/>
            <pc:sldLayoutMk cId="3663934543" sldId="2147483656"/>
          </pc:sldLayoutMkLst>
        </pc:sldLayoutChg>
        <pc:sldLayoutChg chg="add">
          <pc:chgData name="Jorunn Bergo Aarvik" userId="S::jaarvik@nlm.no::65fe6f9b-e160-4956-ba75-5945fd282e92" providerId="AD" clId="Web-{52FC6D43-D883-B0B8-5868-B01E4520108A}" dt="2021-01-07T10:51:25.355" v="9"/>
          <pc:sldLayoutMkLst>
            <pc:docMk/>
            <pc:sldMasterMk cId="0" sldId="2147483648"/>
            <pc:sldLayoutMk cId="1761508164" sldId="2147483657"/>
          </pc:sldLayoutMkLst>
        </pc:sldLayoutChg>
        <pc:sldLayoutChg chg="add">
          <pc:chgData name="Jorunn Bergo Aarvik" userId="S::jaarvik@nlm.no::65fe6f9b-e160-4956-ba75-5945fd282e92" providerId="AD" clId="Web-{52FC6D43-D883-B0B8-5868-B01E4520108A}" dt="2021-01-07T10:51:25.355" v="9"/>
          <pc:sldLayoutMkLst>
            <pc:docMk/>
            <pc:sldMasterMk cId="0" sldId="2147483648"/>
            <pc:sldLayoutMk cId="2600270818" sldId="2147483658"/>
          </pc:sldLayoutMkLst>
        </pc:sldLayoutChg>
        <pc:sldLayoutChg chg="add">
          <pc:chgData name="Jorunn Bergo Aarvik" userId="S::jaarvik@nlm.no::65fe6f9b-e160-4956-ba75-5945fd282e92" providerId="AD" clId="Web-{52FC6D43-D883-B0B8-5868-B01E4520108A}" dt="2021-01-07T10:51:25.355" v="9"/>
          <pc:sldLayoutMkLst>
            <pc:docMk/>
            <pc:sldMasterMk cId="0" sldId="2147483648"/>
            <pc:sldLayoutMk cId="3180977517" sldId="2147483659"/>
          </pc:sldLayoutMkLst>
        </pc:sldLayoutChg>
      </pc:sldMasterChg>
      <pc:sldMasterChg chg="replId modSldLayout">
        <pc:chgData name="Jorunn Bergo Aarvik" userId="S::jaarvik@nlm.no::65fe6f9b-e160-4956-ba75-5945fd282e92" providerId="AD" clId="Web-{52FC6D43-D883-B0B8-5868-B01E4520108A}" dt="2021-01-07T10:51:25.355" v="9"/>
        <pc:sldMasterMkLst>
          <pc:docMk/>
          <pc:sldMasterMk cId="2649319511" sldId="2147483660"/>
        </pc:sldMasterMkLst>
        <pc:sldLayoutChg chg="replId">
          <pc:chgData name="Jorunn Bergo Aarvik" userId="S::jaarvik@nlm.no::65fe6f9b-e160-4956-ba75-5945fd282e92" providerId="AD" clId="Web-{52FC6D43-D883-B0B8-5868-B01E4520108A}" dt="2021-01-07T10:51:25.355" v="9"/>
          <pc:sldLayoutMkLst>
            <pc:docMk/>
            <pc:sldMasterMk cId="2649319511" sldId="2147483660"/>
            <pc:sldLayoutMk cId="1137542638" sldId="2147483661"/>
          </pc:sldLayoutMkLst>
        </pc:sldLayoutChg>
        <pc:sldLayoutChg chg="replId">
          <pc:chgData name="Jorunn Bergo Aarvik" userId="S::jaarvik@nlm.no::65fe6f9b-e160-4956-ba75-5945fd282e92" providerId="AD" clId="Web-{52FC6D43-D883-B0B8-5868-B01E4520108A}" dt="2021-01-07T10:51:25.355" v="9"/>
          <pc:sldLayoutMkLst>
            <pc:docMk/>
            <pc:sldMasterMk cId="2649319511" sldId="2147483660"/>
            <pc:sldLayoutMk cId="3074127366" sldId="2147483662"/>
          </pc:sldLayoutMkLst>
        </pc:sldLayoutChg>
        <pc:sldLayoutChg chg="replId">
          <pc:chgData name="Jorunn Bergo Aarvik" userId="S::jaarvik@nlm.no::65fe6f9b-e160-4956-ba75-5945fd282e92" providerId="AD" clId="Web-{52FC6D43-D883-B0B8-5868-B01E4520108A}" dt="2021-01-07T10:51:25.355" v="9"/>
          <pc:sldLayoutMkLst>
            <pc:docMk/>
            <pc:sldMasterMk cId="2649319511" sldId="2147483660"/>
            <pc:sldLayoutMk cId="2697081350" sldId="2147483663"/>
          </pc:sldLayoutMkLst>
        </pc:sldLayoutChg>
        <pc:sldLayoutChg chg="replId">
          <pc:chgData name="Jorunn Bergo Aarvik" userId="S::jaarvik@nlm.no::65fe6f9b-e160-4956-ba75-5945fd282e92" providerId="AD" clId="Web-{52FC6D43-D883-B0B8-5868-B01E4520108A}" dt="2021-01-07T10:51:25.355" v="9"/>
          <pc:sldLayoutMkLst>
            <pc:docMk/>
            <pc:sldMasterMk cId="2649319511" sldId="2147483660"/>
            <pc:sldLayoutMk cId="2764821704" sldId="2147483664"/>
          </pc:sldLayoutMkLst>
        </pc:sldLayoutChg>
        <pc:sldLayoutChg chg="replId">
          <pc:chgData name="Jorunn Bergo Aarvik" userId="S::jaarvik@nlm.no::65fe6f9b-e160-4956-ba75-5945fd282e92" providerId="AD" clId="Web-{52FC6D43-D883-B0B8-5868-B01E4520108A}" dt="2021-01-07T10:51:25.355" v="9"/>
          <pc:sldLayoutMkLst>
            <pc:docMk/>
            <pc:sldMasterMk cId="2649319511" sldId="2147483660"/>
            <pc:sldLayoutMk cId="4043207736" sldId="2147483665"/>
          </pc:sldLayoutMkLst>
        </pc:sldLayoutChg>
        <pc:sldLayoutChg chg="replId">
          <pc:chgData name="Jorunn Bergo Aarvik" userId="S::jaarvik@nlm.no::65fe6f9b-e160-4956-ba75-5945fd282e92" providerId="AD" clId="Web-{52FC6D43-D883-B0B8-5868-B01E4520108A}" dt="2021-01-07T10:51:25.355" v="9"/>
          <pc:sldLayoutMkLst>
            <pc:docMk/>
            <pc:sldMasterMk cId="2649319511" sldId="2147483660"/>
            <pc:sldLayoutMk cId="3347560075" sldId="2147483666"/>
          </pc:sldLayoutMkLst>
        </pc:sldLayoutChg>
        <pc:sldLayoutChg chg="replId">
          <pc:chgData name="Jorunn Bergo Aarvik" userId="S::jaarvik@nlm.no::65fe6f9b-e160-4956-ba75-5945fd282e92" providerId="AD" clId="Web-{52FC6D43-D883-B0B8-5868-B01E4520108A}" dt="2021-01-07T10:51:25.355" v="9"/>
          <pc:sldLayoutMkLst>
            <pc:docMk/>
            <pc:sldMasterMk cId="2649319511" sldId="2147483660"/>
            <pc:sldLayoutMk cId="1086863534" sldId="2147483667"/>
          </pc:sldLayoutMkLst>
        </pc:sldLayoutChg>
        <pc:sldLayoutChg chg="replId">
          <pc:chgData name="Jorunn Bergo Aarvik" userId="S::jaarvik@nlm.no::65fe6f9b-e160-4956-ba75-5945fd282e92" providerId="AD" clId="Web-{52FC6D43-D883-B0B8-5868-B01E4520108A}" dt="2021-01-07T10:51:25.355" v="9"/>
          <pc:sldLayoutMkLst>
            <pc:docMk/>
            <pc:sldMasterMk cId="2649319511" sldId="2147483660"/>
            <pc:sldLayoutMk cId="1635284649" sldId="2147483668"/>
          </pc:sldLayoutMkLst>
        </pc:sldLayoutChg>
        <pc:sldLayoutChg chg="replId">
          <pc:chgData name="Jorunn Bergo Aarvik" userId="S::jaarvik@nlm.no::65fe6f9b-e160-4956-ba75-5945fd282e92" providerId="AD" clId="Web-{52FC6D43-D883-B0B8-5868-B01E4520108A}" dt="2021-01-07T10:51:25.355" v="9"/>
          <pc:sldLayoutMkLst>
            <pc:docMk/>
            <pc:sldMasterMk cId="2649319511" sldId="2147483660"/>
            <pc:sldLayoutMk cId="4132015190" sldId="2147483669"/>
          </pc:sldLayoutMkLst>
        </pc:sldLayoutChg>
        <pc:sldLayoutChg chg="replId">
          <pc:chgData name="Jorunn Bergo Aarvik" userId="S::jaarvik@nlm.no::65fe6f9b-e160-4956-ba75-5945fd282e92" providerId="AD" clId="Web-{52FC6D43-D883-B0B8-5868-B01E4520108A}" dt="2021-01-07T10:51:25.355" v="9"/>
          <pc:sldLayoutMkLst>
            <pc:docMk/>
            <pc:sldMasterMk cId="2649319511" sldId="2147483660"/>
            <pc:sldLayoutMk cId="2170980588" sldId="2147483670"/>
          </pc:sldLayoutMkLst>
        </pc:sldLayoutChg>
        <pc:sldLayoutChg chg="replId">
          <pc:chgData name="Jorunn Bergo Aarvik" userId="S::jaarvik@nlm.no::65fe6f9b-e160-4956-ba75-5945fd282e92" providerId="AD" clId="Web-{52FC6D43-D883-B0B8-5868-B01E4520108A}" dt="2021-01-07T10:51:25.355" v="9"/>
          <pc:sldLayoutMkLst>
            <pc:docMk/>
            <pc:sldMasterMk cId="2649319511" sldId="2147483660"/>
            <pc:sldLayoutMk cId="557333919" sldId="214748367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96E766-EFED-448A-80DC-33C91A389C0F}" type="datetimeFigureOut">
              <a:rPr lang="nb-NO"/>
              <a:t>13.01.2021</a:t>
            </a:fld>
            <a:endParaRPr lang="nb-NO"/>
          </a:p>
        </p:txBody>
      </p:sp>
      <p:sp>
        <p:nvSpPr>
          <p:cNvPr id="4" name="Plassholder for lysbil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80555F-B32A-40C0-8154-C4AC1A3DA040}" type="slidenum">
              <a:rPr lang="nb-NO"/>
              <a:t>‹#›</a:t>
            </a:fld>
            <a:endParaRPr lang="nb-NO"/>
          </a:p>
        </p:txBody>
      </p:sp>
    </p:spTree>
    <p:extLst>
      <p:ext uri="{BB962C8B-B14F-4D97-AF65-F5344CB8AC3E}">
        <p14:creationId xmlns:p14="http://schemas.microsoft.com/office/powerpoint/2010/main" val="2076640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Plassholder for lysbilde 1">
            <a:extLst>
              <a:ext uri="{FF2B5EF4-FFF2-40B4-BE49-F238E27FC236}">
                <a16:creationId xmlns:a16="http://schemas.microsoft.com/office/drawing/2014/main" id="{E88138B9-BADE-40C6-91F8-5D84D494127E}"/>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Plassholder for notater 2">
            <a:extLst>
              <a:ext uri="{FF2B5EF4-FFF2-40B4-BE49-F238E27FC236}">
                <a16:creationId xmlns:a16="http://schemas.microsoft.com/office/drawing/2014/main" id="{32D3871D-45D5-4395-BC87-8413891B425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cs typeface="+mn-lt"/>
              </a:rPr>
              <a:t>Da </a:t>
            </a:r>
            <a:r>
              <a:rPr lang="en-US" err="1">
                <a:cs typeface="+mn-lt"/>
              </a:rPr>
              <a:t>tempelet</a:t>
            </a:r>
            <a:r>
              <a:rPr lang="en-US">
                <a:cs typeface="+mn-lt"/>
              </a:rPr>
              <a:t> </a:t>
            </a:r>
            <a:r>
              <a:rPr lang="en-US" err="1">
                <a:cs typeface="+mn-lt"/>
              </a:rPr>
              <a:t>sto</a:t>
            </a:r>
            <a:r>
              <a:rPr lang="en-US">
                <a:cs typeface="+mn-lt"/>
              </a:rPr>
              <a:t> </a:t>
            </a:r>
            <a:r>
              <a:rPr lang="en-US" err="1">
                <a:cs typeface="+mn-lt"/>
              </a:rPr>
              <a:t>ferdig</a:t>
            </a:r>
            <a:r>
              <a:rPr lang="en-US">
                <a:cs typeface="+mn-lt"/>
              </a:rPr>
              <a:t>, </a:t>
            </a:r>
            <a:r>
              <a:rPr lang="en-US" err="1">
                <a:cs typeface="+mn-lt"/>
              </a:rPr>
              <a:t>talte</a:t>
            </a:r>
            <a:r>
              <a:rPr lang="en-US"/>
              <a:t> </a:t>
            </a:r>
            <a:r>
              <a:rPr lang="en-US" err="1"/>
              <a:t>Gud</a:t>
            </a:r>
            <a:r>
              <a:rPr lang="en-US"/>
              <a:t> for </a:t>
            </a:r>
            <a:r>
              <a:rPr lang="en-US" err="1"/>
              <a:t>andre</a:t>
            </a:r>
            <a:r>
              <a:rPr lang="en-US"/>
              <a:t> gang </a:t>
            </a:r>
            <a:r>
              <a:rPr lang="en-US" err="1"/>
              <a:t>til</a:t>
            </a:r>
            <a:r>
              <a:rPr lang="en-US"/>
              <a:t> </a:t>
            </a:r>
            <a:r>
              <a:rPr lang="en-US" err="1"/>
              <a:t>Salomo</a:t>
            </a:r>
            <a:r>
              <a:rPr lang="en-US"/>
              <a:t> og </a:t>
            </a:r>
            <a:r>
              <a:rPr lang="en-US" err="1"/>
              <a:t>gav</a:t>
            </a:r>
            <a:r>
              <a:rPr lang="en-US"/>
              <a:t> ham to </a:t>
            </a:r>
            <a:r>
              <a:rPr lang="en-US" err="1"/>
              <a:t>alternativer</a:t>
            </a:r>
            <a:r>
              <a:rPr lang="en-US"/>
              <a:t>:</a:t>
            </a:r>
          </a:p>
          <a:p>
            <a:pPr>
              <a:spcBef>
                <a:spcPct val="0"/>
              </a:spcBef>
            </a:pPr>
            <a:r>
              <a:rPr lang="en-US"/>
              <a:t>"</a:t>
            </a:r>
            <a:r>
              <a:rPr lang="en-US" err="1"/>
              <a:t>Hvis</a:t>
            </a:r>
            <a:r>
              <a:rPr lang="en-US"/>
              <a:t> du holder deg </a:t>
            </a:r>
            <a:r>
              <a:rPr lang="en-US" err="1"/>
              <a:t>til</a:t>
            </a:r>
            <a:r>
              <a:rPr lang="en-US"/>
              <a:t> meg og </a:t>
            </a:r>
            <a:r>
              <a:rPr lang="en-US" err="1"/>
              <a:t>følger</a:t>
            </a:r>
            <a:r>
              <a:rPr lang="en-US"/>
              <a:t> mine lover, </a:t>
            </a:r>
            <a:r>
              <a:rPr lang="nb-NO" sz="1200" b="0" i="0" kern="1200">
                <a:solidFill>
                  <a:schemeClr val="tx1"/>
                </a:solidFill>
                <a:effectLst/>
                <a:latin typeface="+mn-lt"/>
                <a:ea typeface="+mn-ea"/>
                <a:cs typeface="+mn-cs"/>
              </a:rPr>
              <a:t>da skal jeg la din </a:t>
            </a:r>
            <a:r>
              <a:rPr lang="nb-NO" sz="1200" b="0" i="0" kern="1200" err="1">
                <a:solidFill>
                  <a:schemeClr val="tx1"/>
                </a:solidFill>
                <a:effectLst/>
                <a:latin typeface="+mn-lt"/>
                <a:ea typeface="+mn-ea"/>
                <a:cs typeface="+mn-cs"/>
              </a:rPr>
              <a:t>kongetrone</a:t>
            </a:r>
            <a:r>
              <a:rPr lang="nb-NO" sz="1200" b="0" i="0" kern="1200">
                <a:solidFill>
                  <a:schemeClr val="tx1"/>
                </a:solidFill>
                <a:effectLst/>
                <a:latin typeface="+mn-lt"/>
                <a:ea typeface="+mn-ea"/>
                <a:cs typeface="+mn-cs"/>
              </a:rPr>
              <a:t> stå fast i Israel for alltid, slik som jeg lovet din far David da jeg sa: «Det skal aldri mangle en mann av din ætt på Israels trone.»  </a:t>
            </a:r>
            <a:endParaRPr lang="en-US" altLang="nb-NO">
              <a:cs typeface="+mn-lt"/>
            </a:endParaRPr>
          </a:p>
        </p:txBody>
      </p:sp>
      <p:sp>
        <p:nvSpPr>
          <p:cNvPr id="31748" name="Plassholder for lysbildenummer 3">
            <a:extLst>
              <a:ext uri="{FF2B5EF4-FFF2-40B4-BE49-F238E27FC236}">
                <a16:creationId xmlns:a16="http://schemas.microsoft.com/office/drawing/2014/main" id="{4456F810-8084-4F83-AAC5-8DFEBECB245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017B40E2-ECF8-48E7-8B02-C7C7D0EAC907}" type="slidenum">
              <a:rPr lang="nb-NO" altLang="nb-NO"/>
              <a:pPr/>
              <a:t>1</a:t>
            </a:fld>
            <a:endParaRPr lang="nb-NO" altLang="nb-NO"/>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Plassholder for lysbilde 1">
            <a:extLst>
              <a:ext uri="{FF2B5EF4-FFF2-40B4-BE49-F238E27FC236}">
                <a16:creationId xmlns:a16="http://schemas.microsoft.com/office/drawing/2014/main" id="{370803D9-1A2A-4E5C-B20D-71E0B1F52226}"/>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Plassholder for notater 2">
            <a:extLst>
              <a:ext uri="{FF2B5EF4-FFF2-40B4-BE49-F238E27FC236}">
                <a16:creationId xmlns:a16="http://schemas.microsoft.com/office/drawing/2014/main" id="{52C07AA9-1BD9-4534-8EB4-9F0076EFAC8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t>Men </a:t>
            </a:r>
            <a:r>
              <a:rPr lang="en-US" err="1"/>
              <a:t>hvis</a:t>
            </a:r>
            <a:r>
              <a:rPr lang="en-US"/>
              <a:t> du vender deg </a:t>
            </a:r>
            <a:r>
              <a:rPr lang="en-US" err="1"/>
              <a:t>bort</a:t>
            </a:r>
            <a:r>
              <a:rPr lang="en-US"/>
              <a:t> </a:t>
            </a:r>
            <a:r>
              <a:rPr lang="en-US" err="1"/>
              <a:t>fra</a:t>
            </a:r>
            <a:r>
              <a:rPr lang="en-US"/>
              <a:t> meg og </a:t>
            </a:r>
            <a:r>
              <a:rPr lang="en-US" err="1"/>
              <a:t>begynner</a:t>
            </a:r>
            <a:r>
              <a:rPr lang="en-US"/>
              <a:t> å be </a:t>
            </a:r>
            <a:r>
              <a:rPr lang="en-US" err="1"/>
              <a:t>til</a:t>
            </a:r>
            <a:r>
              <a:rPr lang="en-US"/>
              <a:t> </a:t>
            </a:r>
            <a:r>
              <a:rPr lang="en-US" err="1"/>
              <a:t>andre</a:t>
            </a:r>
            <a:r>
              <a:rPr lang="en-US"/>
              <a:t> </a:t>
            </a:r>
            <a:r>
              <a:rPr lang="en-US" err="1"/>
              <a:t>guder</a:t>
            </a:r>
            <a:r>
              <a:rPr lang="en-US"/>
              <a:t>, </a:t>
            </a:r>
            <a:r>
              <a:rPr lang="en-US" err="1"/>
              <a:t>kommer</a:t>
            </a:r>
            <a:r>
              <a:rPr lang="en-US"/>
              <a:t> </a:t>
            </a:r>
            <a:r>
              <a:rPr lang="en-US" err="1"/>
              <a:t>jeg</a:t>
            </a:r>
            <a:r>
              <a:rPr lang="en-US"/>
              <a:t> </a:t>
            </a:r>
            <a:r>
              <a:rPr lang="en-US" err="1"/>
              <a:t>til</a:t>
            </a:r>
            <a:r>
              <a:rPr lang="en-US"/>
              <a:t> å </a:t>
            </a:r>
            <a:r>
              <a:rPr lang="en-US" err="1"/>
              <a:t>føre</a:t>
            </a:r>
            <a:r>
              <a:rPr lang="en-US"/>
              <a:t> </a:t>
            </a:r>
            <a:r>
              <a:rPr lang="en-US" err="1"/>
              <a:t>israelsfolket</a:t>
            </a:r>
            <a:r>
              <a:rPr lang="en-US"/>
              <a:t> </a:t>
            </a:r>
            <a:r>
              <a:rPr lang="en-US" err="1"/>
              <a:t>bort</a:t>
            </a:r>
            <a:r>
              <a:rPr lang="en-US"/>
              <a:t> </a:t>
            </a:r>
            <a:r>
              <a:rPr lang="en-US" err="1"/>
              <a:t>fra</a:t>
            </a:r>
            <a:r>
              <a:rPr lang="en-US"/>
              <a:t> </a:t>
            </a:r>
            <a:r>
              <a:rPr lang="en-US" err="1"/>
              <a:t>dette</a:t>
            </a:r>
            <a:r>
              <a:rPr lang="en-US"/>
              <a:t> </a:t>
            </a:r>
            <a:r>
              <a:rPr lang="en-US" err="1"/>
              <a:t>landet</a:t>
            </a:r>
            <a:r>
              <a:rPr lang="en-US"/>
              <a:t> </a:t>
            </a:r>
            <a:r>
              <a:rPr lang="en-US" err="1"/>
              <a:t>som</a:t>
            </a:r>
            <a:r>
              <a:rPr lang="en-US"/>
              <a:t> </a:t>
            </a:r>
            <a:r>
              <a:rPr lang="en-US" err="1"/>
              <a:t>jeg</a:t>
            </a:r>
            <a:r>
              <a:rPr lang="en-US"/>
              <a:t> har </a:t>
            </a:r>
            <a:r>
              <a:rPr lang="en-US" err="1"/>
              <a:t>gitt</a:t>
            </a:r>
            <a:r>
              <a:rPr lang="en-US"/>
              <a:t> </a:t>
            </a:r>
            <a:r>
              <a:rPr lang="en-US" err="1"/>
              <a:t>dere</a:t>
            </a:r>
            <a:r>
              <a:rPr lang="en-US"/>
              <a:t>. Og </a:t>
            </a:r>
            <a:r>
              <a:rPr lang="en-US" err="1"/>
              <a:t>tempelet</a:t>
            </a:r>
            <a:r>
              <a:rPr lang="en-US"/>
              <a:t> </a:t>
            </a:r>
            <a:r>
              <a:rPr lang="en-US" err="1"/>
              <a:t>vil</a:t>
            </a:r>
            <a:r>
              <a:rPr lang="en-US"/>
              <a:t> </a:t>
            </a:r>
            <a:r>
              <a:rPr lang="en-US" err="1"/>
              <a:t>bli</a:t>
            </a:r>
            <a:r>
              <a:rPr lang="en-US"/>
              <a:t> </a:t>
            </a:r>
            <a:r>
              <a:rPr lang="en-US" err="1"/>
              <a:t>rasert</a:t>
            </a:r>
            <a:r>
              <a:rPr lang="en-US"/>
              <a:t>"</a:t>
            </a:r>
            <a:endParaRPr lang="nb-NO" altLang="nb-NO"/>
          </a:p>
        </p:txBody>
      </p:sp>
      <p:sp>
        <p:nvSpPr>
          <p:cNvPr id="33796" name="Plassholder for lysbildenummer 3">
            <a:extLst>
              <a:ext uri="{FF2B5EF4-FFF2-40B4-BE49-F238E27FC236}">
                <a16:creationId xmlns:a16="http://schemas.microsoft.com/office/drawing/2014/main" id="{4EE86426-FCD0-4D5E-B8D0-A2CB4319887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01782668-C0C5-4C1A-9BD7-9C1CB2CE6106}" type="slidenum">
              <a:rPr lang="nb-NO" altLang="nb-NO"/>
              <a:pPr/>
              <a:t>2</a:t>
            </a:fld>
            <a:endParaRPr lang="nb-NO" altLang="nb-NO"/>
          </a:p>
        </p:txBody>
      </p:sp>
    </p:spTree>
    <p:extLst>
      <p:ext uri="{BB962C8B-B14F-4D97-AF65-F5344CB8AC3E}">
        <p14:creationId xmlns:p14="http://schemas.microsoft.com/office/powerpoint/2010/main" val="67756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En skulle tro at valget var enkelt for Salomo. Han visste at det var Gud som hadde sørget for ham hele veien. </a:t>
            </a:r>
            <a:r>
              <a:rPr lang="en-US"/>
              <a:t>Gud hadde virkelig vært trofast! </a:t>
            </a:r>
            <a:r>
              <a:rPr lang="en-US" sz="1200" b="0" i="0" u="none" strike="noStrike" kern="1200">
                <a:solidFill>
                  <a:schemeClr val="tx1"/>
                </a:solidFill>
                <a:effectLst/>
                <a:latin typeface="+mn-lt"/>
                <a:ea typeface="+mn-ea"/>
                <a:cs typeface="+mn-cs"/>
              </a:rPr>
              <a:t>Hvorfor </a:t>
            </a:r>
            <a:r>
              <a:rPr lang="en-US" sz="1200" b="0" i="0" u="none" strike="noStrike" kern="1200" err="1">
                <a:solidFill>
                  <a:schemeClr val="tx1"/>
                </a:solidFill>
                <a:effectLst/>
                <a:latin typeface="+mn-lt"/>
                <a:ea typeface="+mn-ea"/>
                <a:cs typeface="+mn-cs"/>
              </a:rPr>
              <a:t>skulle</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han</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ikke</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holde</a:t>
            </a:r>
            <a:r>
              <a:rPr lang="en-US" sz="1200" b="0" i="0" u="none" strike="noStrike" kern="1200">
                <a:solidFill>
                  <a:schemeClr val="tx1"/>
                </a:solidFill>
                <a:effectLst/>
                <a:latin typeface="+mn-lt"/>
                <a:ea typeface="+mn-ea"/>
                <a:cs typeface="+mn-cs"/>
              </a:rPr>
              <a:t> seg </a:t>
            </a:r>
            <a:r>
              <a:rPr lang="en-US" sz="1200" b="0" i="0" u="none" strike="noStrike" kern="1200" err="1">
                <a:solidFill>
                  <a:schemeClr val="tx1"/>
                </a:solidFill>
                <a:effectLst/>
                <a:latin typeface="+mn-lt"/>
                <a:ea typeface="+mn-ea"/>
                <a:cs typeface="+mn-cs"/>
              </a:rPr>
              <a:t>nær</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til</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Gud</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resten</a:t>
            </a:r>
            <a:r>
              <a:rPr lang="en-US" sz="1200" b="0" i="0" u="none" strike="noStrike" kern="1200">
                <a:solidFill>
                  <a:schemeClr val="tx1"/>
                </a:solidFill>
                <a:effectLst/>
                <a:latin typeface="+mn-lt"/>
                <a:ea typeface="+mn-ea"/>
                <a:cs typeface="+mn-cs"/>
              </a:rPr>
              <a:t> av </a:t>
            </a:r>
            <a:r>
              <a:rPr lang="en-US" sz="1200" b="0" i="0" u="none" strike="noStrike" kern="1200" err="1">
                <a:solidFill>
                  <a:schemeClr val="tx1"/>
                </a:solidFill>
                <a:effectLst/>
                <a:latin typeface="+mn-lt"/>
                <a:ea typeface="+mn-ea"/>
                <a:cs typeface="+mn-cs"/>
              </a:rPr>
              <a:t>livet</a:t>
            </a:r>
            <a:r>
              <a:rPr lang="en-US" sz="1200" b="0" i="0" u="none" strike="noStrike" kern="1200">
                <a:solidFill>
                  <a:schemeClr val="tx1"/>
                </a:solidFill>
                <a:effectLst/>
                <a:latin typeface="+mn-lt"/>
                <a:ea typeface="+mn-ea"/>
                <a:cs typeface="+mn-cs"/>
              </a:rPr>
              <a:t>? Men </a:t>
            </a:r>
            <a:r>
              <a:rPr lang="en-US" sz="1200" b="0" i="0" u="none" strike="noStrike" kern="1200" err="1">
                <a:solidFill>
                  <a:schemeClr val="tx1"/>
                </a:solidFill>
                <a:effectLst/>
                <a:latin typeface="+mn-lt"/>
                <a:ea typeface="+mn-ea"/>
                <a:cs typeface="+mn-cs"/>
              </a:rPr>
              <a:t>Salomo</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hadde</a:t>
            </a:r>
            <a:r>
              <a:rPr lang="en-US" sz="1200" b="0" i="0" u="none" strike="noStrike" kern="1200">
                <a:solidFill>
                  <a:schemeClr val="tx1"/>
                </a:solidFill>
                <a:effectLst/>
                <a:latin typeface="+mn-lt"/>
                <a:ea typeface="+mn-ea"/>
                <a:cs typeface="+mn-cs"/>
              </a:rPr>
              <a:t> mange </a:t>
            </a:r>
            <a:r>
              <a:rPr lang="en-US" sz="1200" b="0" i="0" u="none" strike="noStrike" kern="1200" err="1">
                <a:solidFill>
                  <a:schemeClr val="tx1"/>
                </a:solidFill>
                <a:effectLst/>
                <a:latin typeface="+mn-lt"/>
                <a:ea typeface="+mn-ea"/>
                <a:cs typeface="+mn-cs"/>
              </a:rPr>
              <a:t>koner</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Faktisk</a:t>
            </a:r>
            <a:r>
              <a:rPr lang="en-US" sz="1200" b="0" i="0" u="none" strike="noStrike" kern="1200">
                <a:solidFill>
                  <a:schemeClr val="tx1"/>
                </a:solidFill>
                <a:effectLst/>
                <a:latin typeface="+mn-lt"/>
                <a:ea typeface="+mn-ea"/>
                <a:cs typeface="+mn-cs"/>
              </a:rPr>
              <a:t> 1000 </a:t>
            </a:r>
            <a:r>
              <a:rPr lang="en-US" sz="1200" b="0" i="0" u="none" strike="noStrike" kern="1200" err="1">
                <a:solidFill>
                  <a:schemeClr val="tx1"/>
                </a:solidFill>
                <a:effectLst/>
                <a:latin typeface="+mn-lt"/>
                <a:ea typeface="+mn-ea"/>
                <a:cs typeface="+mn-cs"/>
              </a:rPr>
              <a:t>stykker</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til</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sammen</a:t>
            </a:r>
            <a:r>
              <a:rPr lang="en-US" sz="1200" b="0" i="0" u="none" strike="noStrike" kern="1200">
                <a:solidFill>
                  <a:schemeClr val="tx1"/>
                </a:solidFill>
                <a:effectLst/>
                <a:latin typeface="+mn-lt"/>
                <a:ea typeface="+mn-ea"/>
                <a:cs typeface="+mn-cs"/>
              </a:rPr>
              <a:t>! Mange av </a:t>
            </a:r>
            <a:r>
              <a:rPr lang="en-US" sz="1200" b="0" i="0" u="none" strike="noStrike" kern="1200" err="1">
                <a:solidFill>
                  <a:schemeClr val="tx1"/>
                </a:solidFill>
                <a:effectLst/>
                <a:latin typeface="+mn-lt"/>
                <a:ea typeface="+mn-ea"/>
                <a:cs typeface="+mn-cs"/>
              </a:rPr>
              <a:t>kvinnen</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ba</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til</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andre</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guder</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enn</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Herren</a:t>
            </a:r>
            <a:r>
              <a:rPr lang="en-US" sz="1200" b="0" i="0" u="none" strike="noStrike" kern="1200">
                <a:solidFill>
                  <a:schemeClr val="tx1"/>
                </a:solidFill>
                <a:effectLst/>
                <a:latin typeface="+mn-lt"/>
                <a:ea typeface="+mn-ea"/>
                <a:cs typeface="+mn-cs"/>
              </a:rPr>
              <a:t>.</a:t>
            </a:r>
            <a:r>
              <a:rPr lang="en-US"/>
              <a:t> </a:t>
            </a:r>
            <a:r>
              <a:rPr lang="en-US" sz="1200" b="0" i="0" u="none" strike="noStrike" kern="1200">
                <a:solidFill>
                  <a:schemeClr val="tx1"/>
                </a:solidFill>
                <a:effectLst/>
                <a:latin typeface="+mn-lt"/>
                <a:ea typeface="+mn-ea"/>
                <a:cs typeface="+mn-cs"/>
              </a:rPr>
              <a:t> De </a:t>
            </a:r>
            <a:r>
              <a:rPr lang="en-US" sz="1200" b="0" i="0" u="none" strike="noStrike" kern="1200" err="1">
                <a:solidFill>
                  <a:schemeClr val="tx1"/>
                </a:solidFill>
                <a:effectLst/>
                <a:latin typeface="+mn-lt"/>
                <a:ea typeface="+mn-ea"/>
                <a:cs typeface="+mn-cs"/>
              </a:rPr>
              <a:t>fikk</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Salomo</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til</a:t>
            </a:r>
            <a:r>
              <a:rPr lang="en-US" sz="1200" b="0" i="0" u="none" strike="noStrike" kern="1200">
                <a:solidFill>
                  <a:schemeClr val="tx1"/>
                </a:solidFill>
                <a:effectLst/>
                <a:latin typeface="+mn-lt"/>
                <a:ea typeface="+mn-ea"/>
                <a:cs typeface="+mn-cs"/>
              </a:rPr>
              <a:t> å </a:t>
            </a:r>
            <a:r>
              <a:rPr lang="en-US" sz="1200" b="0" i="0" u="none" strike="noStrike" kern="1200" err="1">
                <a:solidFill>
                  <a:schemeClr val="tx1"/>
                </a:solidFill>
                <a:effectLst/>
                <a:latin typeface="+mn-lt"/>
                <a:ea typeface="+mn-ea"/>
                <a:cs typeface="+mn-cs"/>
              </a:rPr>
              <a:t>begynne</a:t>
            </a:r>
            <a:r>
              <a:rPr lang="en-US" sz="1200" b="0" i="0" u="none" strike="noStrike" kern="1200">
                <a:solidFill>
                  <a:schemeClr val="tx1"/>
                </a:solidFill>
                <a:effectLst/>
                <a:latin typeface="+mn-lt"/>
                <a:ea typeface="+mn-ea"/>
                <a:cs typeface="+mn-cs"/>
              </a:rPr>
              <a:t> å </a:t>
            </a:r>
            <a:r>
              <a:rPr lang="en-US" sz="1200" b="0" i="0" u="none" strike="noStrike" kern="1200" err="1">
                <a:solidFill>
                  <a:schemeClr val="tx1"/>
                </a:solidFill>
                <a:effectLst/>
                <a:latin typeface="+mn-lt"/>
                <a:ea typeface="+mn-ea"/>
                <a:cs typeface="+mn-cs"/>
              </a:rPr>
              <a:t>ofre</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til</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disse</a:t>
            </a:r>
            <a:r>
              <a:rPr lang="en-US" sz="1200" b="0" i="0" u="none" strike="noStrike" kern="1200">
                <a:solidFill>
                  <a:schemeClr val="tx1"/>
                </a:solidFill>
                <a:effectLst/>
                <a:latin typeface="+mn-lt"/>
                <a:ea typeface="+mn-ea"/>
                <a:cs typeface="+mn-cs"/>
              </a:rPr>
              <a:t> </a:t>
            </a:r>
            <a:r>
              <a:rPr lang="en-US" sz="1200" b="0" i="0" u="none" strike="noStrike" kern="1200" err="1">
                <a:solidFill>
                  <a:schemeClr val="tx1"/>
                </a:solidFill>
                <a:effectLst/>
                <a:latin typeface="+mn-lt"/>
                <a:ea typeface="+mn-ea"/>
                <a:cs typeface="+mn-cs"/>
              </a:rPr>
              <a:t>avgudene</a:t>
            </a:r>
            <a:r>
              <a:rPr lang="en-US" sz="1200" b="0" i="0" u="none" strike="noStrike" kern="1200">
                <a:solidFill>
                  <a:schemeClr val="tx1"/>
                </a:solidFill>
                <a:effectLst/>
                <a:latin typeface="+mn-lt"/>
                <a:ea typeface="+mn-ea"/>
                <a:cs typeface="+mn-cs"/>
              </a:rPr>
              <a:t>.</a:t>
            </a:r>
            <a:endParaRPr lang="nb-NO"/>
          </a:p>
        </p:txBody>
      </p:sp>
      <p:sp>
        <p:nvSpPr>
          <p:cNvPr id="4" name="Plassholder for lysbildenummer 3"/>
          <p:cNvSpPr>
            <a:spLocks noGrp="1"/>
          </p:cNvSpPr>
          <p:nvPr>
            <p:ph type="sldNum" sz="quarter" idx="5"/>
          </p:nvPr>
        </p:nvSpPr>
        <p:spPr/>
        <p:txBody>
          <a:bodyPr/>
          <a:lstStyle/>
          <a:p>
            <a:fld id="{DF80555F-B32A-40C0-8154-C4AC1A3DA040}" type="slidenum">
              <a:rPr lang="nb-NO" smtClean="0"/>
              <a:t>3</a:t>
            </a:fld>
            <a:endParaRPr lang="nb-NO"/>
          </a:p>
        </p:txBody>
      </p:sp>
    </p:spTree>
    <p:extLst>
      <p:ext uri="{BB962C8B-B14F-4D97-AF65-F5344CB8AC3E}">
        <p14:creationId xmlns:p14="http://schemas.microsoft.com/office/powerpoint/2010/main" val="2719227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sz="1200" b="0" i="0" kern="1200" err="1">
                <a:solidFill>
                  <a:schemeClr val="tx1"/>
                </a:solidFill>
                <a:effectLst/>
                <a:latin typeface="+mn-lt"/>
                <a:ea typeface="+mn-ea"/>
                <a:cs typeface="+mn-cs"/>
              </a:rPr>
              <a:t>Salomo</a:t>
            </a:r>
            <a:r>
              <a:rPr lang="en-US" sz="1200" b="0" i="0" kern="1200">
                <a:solidFill>
                  <a:schemeClr val="tx1"/>
                </a:solidFill>
                <a:effectLst/>
                <a:latin typeface="+mn-lt"/>
                <a:ea typeface="+mn-ea"/>
                <a:cs typeface="+mn-cs"/>
              </a:rPr>
              <a:t> </a:t>
            </a:r>
            <a:r>
              <a:rPr lang="en-US" sz="1200" b="0" i="0" kern="1200" err="1">
                <a:solidFill>
                  <a:schemeClr val="tx1"/>
                </a:solidFill>
                <a:effectLst/>
                <a:latin typeface="+mn-lt"/>
                <a:ea typeface="+mn-ea"/>
                <a:cs typeface="+mn-cs"/>
              </a:rPr>
              <a:t>bygget</a:t>
            </a:r>
            <a:r>
              <a:rPr lang="en-US" sz="1200" b="0" i="0" kern="1200">
                <a:solidFill>
                  <a:schemeClr val="tx1"/>
                </a:solidFill>
                <a:effectLst/>
                <a:latin typeface="+mn-lt"/>
                <a:ea typeface="+mn-ea"/>
                <a:cs typeface="+mn-cs"/>
              </a:rPr>
              <a:t> alter for </a:t>
            </a:r>
            <a:r>
              <a:rPr lang="en-US" sz="1200" b="0" i="0" kern="1200" err="1">
                <a:solidFill>
                  <a:schemeClr val="tx1"/>
                </a:solidFill>
                <a:effectLst/>
                <a:latin typeface="+mn-lt"/>
                <a:ea typeface="+mn-ea"/>
                <a:cs typeface="+mn-cs"/>
              </a:rPr>
              <a:t>flere</a:t>
            </a:r>
            <a:r>
              <a:rPr lang="en-US" sz="1200" b="0" i="0" kern="1200">
                <a:solidFill>
                  <a:schemeClr val="tx1"/>
                </a:solidFill>
                <a:effectLst/>
                <a:latin typeface="+mn-lt"/>
                <a:ea typeface="+mn-ea"/>
                <a:cs typeface="+mn-cs"/>
              </a:rPr>
              <a:t> av </a:t>
            </a:r>
            <a:r>
              <a:rPr lang="en-US" sz="1200" b="0" i="0" kern="1200" err="1">
                <a:solidFill>
                  <a:schemeClr val="tx1"/>
                </a:solidFill>
                <a:effectLst/>
                <a:latin typeface="+mn-lt"/>
                <a:ea typeface="+mn-ea"/>
                <a:cs typeface="+mn-cs"/>
              </a:rPr>
              <a:t>disse</a:t>
            </a:r>
            <a:r>
              <a:rPr lang="en-US" sz="1200" b="0" i="0" kern="1200">
                <a:solidFill>
                  <a:schemeClr val="tx1"/>
                </a:solidFill>
                <a:effectLst/>
                <a:latin typeface="+mn-lt"/>
                <a:ea typeface="+mn-ea"/>
                <a:cs typeface="+mn-cs"/>
              </a:rPr>
              <a:t> </a:t>
            </a:r>
            <a:r>
              <a:rPr lang="en-US" sz="1200" b="0" i="0" kern="1200" err="1">
                <a:solidFill>
                  <a:schemeClr val="tx1"/>
                </a:solidFill>
                <a:effectLst/>
                <a:latin typeface="+mn-lt"/>
                <a:ea typeface="+mn-ea"/>
                <a:cs typeface="+mn-cs"/>
              </a:rPr>
              <a:t>avgudene</a:t>
            </a:r>
            <a:r>
              <a:rPr lang="en-US" sz="1200" b="0" i="0" kern="1200">
                <a:solidFill>
                  <a:schemeClr val="tx1"/>
                </a:solidFill>
                <a:effectLst/>
                <a:latin typeface="+mn-lt"/>
                <a:ea typeface="+mn-ea"/>
                <a:cs typeface="+mn-cs"/>
              </a:rPr>
              <a:t> </a:t>
            </a:r>
            <a:r>
              <a:rPr lang="en-US" sz="1200" b="0" i="0" kern="1200" err="1">
                <a:solidFill>
                  <a:schemeClr val="tx1"/>
                </a:solidFill>
                <a:effectLst/>
                <a:latin typeface="+mn-lt"/>
                <a:ea typeface="+mn-ea"/>
                <a:cs typeface="+mn-cs"/>
              </a:rPr>
              <a:t>på</a:t>
            </a:r>
            <a:r>
              <a:rPr lang="en-US" sz="1200" b="0" i="0" kern="1200">
                <a:solidFill>
                  <a:schemeClr val="tx1"/>
                </a:solidFill>
                <a:effectLst/>
                <a:latin typeface="+mn-lt"/>
                <a:ea typeface="+mn-ea"/>
                <a:cs typeface="+mn-cs"/>
              </a:rPr>
              <a:t> </a:t>
            </a:r>
            <a:r>
              <a:rPr lang="en-US" sz="1200" b="0" i="0" kern="1200" err="1">
                <a:solidFill>
                  <a:schemeClr val="tx1"/>
                </a:solidFill>
                <a:effectLst/>
                <a:latin typeface="+mn-lt"/>
                <a:ea typeface="+mn-ea"/>
                <a:cs typeface="+mn-cs"/>
              </a:rPr>
              <a:t>høydene</a:t>
            </a:r>
            <a:r>
              <a:rPr lang="en-US" sz="1200" b="0" i="0" kern="1200">
                <a:solidFill>
                  <a:schemeClr val="tx1"/>
                </a:solidFill>
                <a:effectLst/>
                <a:latin typeface="+mn-lt"/>
                <a:ea typeface="+mn-ea"/>
                <a:cs typeface="+mn-cs"/>
              </a:rPr>
              <a:t> </a:t>
            </a:r>
            <a:r>
              <a:rPr lang="en-US" sz="1200" b="0" i="0" kern="1200" err="1">
                <a:solidFill>
                  <a:schemeClr val="tx1"/>
                </a:solidFill>
                <a:effectLst/>
                <a:latin typeface="+mn-lt"/>
                <a:ea typeface="+mn-ea"/>
                <a:cs typeface="+mn-cs"/>
              </a:rPr>
              <a:t>utenfor</a:t>
            </a:r>
            <a:r>
              <a:rPr lang="en-US" sz="1200" b="0" i="0" kern="1200">
                <a:solidFill>
                  <a:schemeClr val="tx1"/>
                </a:solidFill>
                <a:effectLst/>
                <a:latin typeface="+mn-lt"/>
                <a:ea typeface="+mn-ea"/>
                <a:cs typeface="+mn-cs"/>
              </a:rPr>
              <a:t> Jerusalem</a:t>
            </a:r>
            <a:endParaRPr lang="nb-NO"/>
          </a:p>
        </p:txBody>
      </p:sp>
      <p:sp>
        <p:nvSpPr>
          <p:cNvPr id="4" name="Plassholder for lysbildenummer 3"/>
          <p:cNvSpPr>
            <a:spLocks noGrp="1"/>
          </p:cNvSpPr>
          <p:nvPr>
            <p:ph type="sldNum" sz="quarter" idx="5"/>
          </p:nvPr>
        </p:nvSpPr>
        <p:spPr/>
        <p:txBody>
          <a:bodyPr/>
          <a:lstStyle/>
          <a:p>
            <a:fld id="{DF80555F-B32A-40C0-8154-C4AC1A3DA040}" type="slidenum">
              <a:rPr lang="nb-NO" smtClean="0"/>
              <a:t>4</a:t>
            </a:fld>
            <a:endParaRPr lang="nb-NO"/>
          </a:p>
        </p:txBody>
      </p:sp>
    </p:spTree>
    <p:extLst>
      <p:ext uri="{BB962C8B-B14F-4D97-AF65-F5344CB8AC3E}">
        <p14:creationId xmlns:p14="http://schemas.microsoft.com/office/powerpoint/2010/main" val="3985521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sz="1200" b="0" i="0" kern="1200">
                <a:solidFill>
                  <a:schemeClr val="tx1"/>
                </a:solidFill>
                <a:effectLst/>
                <a:latin typeface="+mn-lt"/>
                <a:ea typeface="+mn-ea"/>
                <a:cs typeface="+mn-cs"/>
              </a:rPr>
              <a:t> Og så døde Salomo, bare 56 år gammel. Da hadde han vært Israels konge i 40 år. Og sønnen hans </a:t>
            </a:r>
            <a:r>
              <a:rPr lang="nb-NO" sz="1200" b="0" i="0" kern="1200" err="1">
                <a:solidFill>
                  <a:schemeClr val="tx1"/>
                </a:solidFill>
                <a:effectLst/>
                <a:latin typeface="+mn-lt"/>
                <a:ea typeface="+mn-ea"/>
                <a:cs typeface="+mn-cs"/>
              </a:rPr>
              <a:t>Rehaboam</a:t>
            </a:r>
            <a:r>
              <a:rPr lang="nb-NO" sz="1200" b="0" i="0" kern="1200">
                <a:solidFill>
                  <a:schemeClr val="tx1"/>
                </a:solidFill>
                <a:effectLst/>
                <a:latin typeface="+mn-lt"/>
                <a:ea typeface="+mn-ea"/>
                <a:cs typeface="+mn-cs"/>
              </a:rPr>
              <a:t> ble konge etter ham. </a:t>
            </a:r>
            <a:endParaRPr lang="nb-NO"/>
          </a:p>
        </p:txBody>
      </p:sp>
      <p:sp>
        <p:nvSpPr>
          <p:cNvPr id="4" name="Plassholder for lysbildenummer 3"/>
          <p:cNvSpPr>
            <a:spLocks noGrp="1"/>
          </p:cNvSpPr>
          <p:nvPr>
            <p:ph type="sldNum" sz="quarter" idx="5"/>
          </p:nvPr>
        </p:nvSpPr>
        <p:spPr/>
        <p:txBody>
          <a:bodyPr/>
          <a:lstStyle/>
          <a:p>
            <a:fld id="{DF80555F-B32A-40C0-8154-C4AC1A3DA040}" type="slidenum">
              <a:rPr lang="nb-NO" smtClean="0"/>
              <a:t>5</a:t>
            </a:fld>
            <a:endParaRPr lang="nb-NO"/>
          </a:p>
        </p:txBody>
      </p:sp>
    </p:spTree>
    <p:extLst>
      <p:ext uri="{BB962C8B-B14F-4D97-AF65-F5344CB8AC3E}">
        <p14:creationId xmlns:p14="http://schemas.microsoft.com/office/powerpoint/2010/main" val="15123596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err="1"/>
              <a:t>Rehaboam</a:t>
            </a:r>
            <a:r>
              <a:rPr lang="nb-NO"/>
              <a:t> var en hard og uklok konge. Så de fleste av </a:t>
            </a:r>
            <a:r>
              <a:rPr lang="nb-NO" err="1"/>
              <a:t>israels</a:t>
            </a:r>
            <a:r>
              <a:rPr lang="nb-NO"/>
              <a:t> 12 stammer gjorde opprør og valgte seg en annen konge, Jeroboam. Og dermed var Salomos mektige rike splittet i to deler. Det gikk som Gud hadde advart Salomo. </a:t>
            </a:r>
          </a:p>
        </p:txBody>
      </p:sp>
      <p:sp>
        <p:nvSpPr>
          <p:cNvPr id="4" name="Plassholder for lysbildenummer 3"/>
          <p:cNvSpPr>
            <a:spLocks noGrp="1"/>
          </p:cNvSpPr>
          <p:nvPr>
            <p:ph type="sldNum" sz="quarter" idx="5"/>
          </p:nvPr>
        </p:nvSpPr>
        <p:spPr/>
        <p:txBody>
          <a:bodyPr/>
          <a:lstStyle/>
          <a:p>
            <a:fld id="{DF80555F-B32A-40C0-8154-C4AC1A3DA040}" type="slidenum">
              <a:rPr lang="nb-NO" smtClean="0"/>
              <a:t>6</a:t>
            </a:fld>
            <a:endParaRPr lang="nb-NO"/>
          </a:p>
        </p:txBody>
      </p:sp>
    </p:spTree>
    <p:extLst>
      <p:ext uri="{BB962C8B-B14F-4D97-AF65-F5344CB8AC3E}">
        <p14:creationId xmlns:p14="http://schemas.microsoft.com/office/powerpoint/2010/main" val="1462887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a:t>Etter dette gikk det nedover med de to delene av Salomos gamle rike Israel og Juda. 586 år før Kristus blir Jerusalem erobret av soldater fra Babylon. De tar folk til fange, raner med seg skattene fra tempelet og ødelegger den fine bygningen. </a:t>
            </a:r>
            <a:endParaRPr lang="nb-NO"/>
          </a:p>
        </p:txBody>
      </p:sp>
      <p:sp>
        <p:nvSpPr>
          <p:cNvPr id="4" name="Plassholder for lysbildenummer 3"/>
          <p:cNvSpPr>
            <a:spLocks noGrp="1"/>
          </p:cNvSpPr>
          <p:nvPr>
            <p:ph type="sldNum" sz="quarter" idx="5"/>
          </p:nvPr>
        </p:nvSpPr>
        <p:spPr/>
        <p:txBody>
          <a:bodyPr/>
          <a:lstStyle/>
          <a:p>
            <a:fld id="{DF80555F-B32A-40C0-8154-C4AC1A3DA040}" type="slidenum">
              <a:rPr lang="nb-NO" smtClean="0"/>
              <a:t>7</a:t>
            </a:fld>
            <a:endParaRPr lang="nb-NO"/>
          </a:p>
        </p:txBody>
      </p:sp>
    </p:spTree>
    <p:extLst>
      <p:ext uri="{BB962C8B-B14F-4D97-AF65-F5344CB8AC3E}">
        <p14:creationId xmlns:p14="http://schemas.microsoft.com/office/powerpoint/2010/main" val="1233286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fontAlgn="base"/>
            <a:r>
              <a:rPr lang="nb-NO" sz="1200" b="0" i="0" kern="1200" dirty="0">
                <a:solidFill>
                  <a:schemeClr val="tx1"/>
                </a:solidFill>
                <a:effectLst/>
                <a:latin typeface="+mn-lt"/>
                <a:ea typeface="+mn-ea"/>
                <a:cs typeface="+mn-cs"/>
              </a:rPr>
              <a:t>​</a:t>
            </a:r>
            <a:r>
              <a:rPr lang="nb-NO" dirty="0"/>
              <a:t>Alt som Gud hadde advart Salomo om, skjedde. Byen Jerusalem lå I ruiner og tempelet var ødelagt. Var Guds store plan også ødelagt? Nei, Guds plan var ikke ødelagt! Etter at tempelet var ødelagt og Jerusalem lå i ruiner, sendte Gud en profet som het Jeremia for å trøste dem som var blitt bortført til Babylon. Jeremia hadde et budskap fra Gud: Slå opp og les sammen fra Jeremia 29,11: </a:t>
            </a:r>
            <a:r>
              <a:rPr lang="nb-NO" i="1" dirty="0"/>
              <a:t>“For jeg vet hvilke tanker jeg har med dere, sier Herren, fredstanker og ikke </a:t>
            </a:r>
            <a:r>
              <a:rPr lang="nb-NO" i="1" dirty="0" err="1"/>
              <a:t>ulykkestanker</a:t>
            </a:r>
            <a:r>
              <a:rPr lang="nb-NO" i="1" dirty="0"/>
              <a:t>. Jeg vil gi dere fremtid og håp.”</a:t>
            </a:r>
            <a:r>
              <a:rPr lang="nb-NO" dirty="0"/>
              <a:t> Av og til skjer det vonde ting i livene våre også. Det kan føles som om alt er ødelagt, og alt håp ute. Hvor er Gud når sånne ting skjer? Det er ikke alltid vi trenger å gruble så mye over </a:t>
            </a:r>
            <a:r>
              <a:rPr lang="nb-NO" i="1" dirty="0"/>
              <a:t>hvorfor</a:t>
            </a:r>
            <a:r>
              <a:rPr lang="nb-NO" dirty="0"/>
              <a:t> alt det vonde skjer. Av og til er det nok å klamre oss til at Gud er større enn alt og at han har en plan! Tempelet, stedet hvor menneskene kunne være nær Gud, lå i ruiner.  Alt håp så ut til å være ute. Men Gud ville gi Israelsfolket håp og fremtid. Gud hadde </a:t>
            </a:r>
            <a:r>
              <a:rPr lang="nb-NO" i="1" dirty="0"/>
              <a:t>fredstanker</a:t>
            </a:r>
            <a:r>
              <a:rPr lang="nb-NO" dirty="0"/>
              <a:t> med folket sitt. Er det noen som husker hva navnet “Salomo” betyr? Det betyr “fred”. Salomo var en fredskonge. Men han var egentlig bare et forvarsel, et bilde, på den store og evige fredskongen som skulle komme.   </a:t>
            </a:r>
            <a:endParaRPr lang="en-US">
              <a:cs typeface="Calibri" panose="020F0502020204030204"/>
            </a:endParaRPr>
          </a:p>
          <a:p>
            <a:r>
              <a:rPr lang="nb-NO" dirty="0"/>
              <a:t>Før Jesus ble født, ble det sagt om ham at han skulle være “Evig Gud” og “Fredsfyrste”. Men hva med tempelet, da? Det var jo ødelagt? Hvordan kunne menneskene være sammen med Gud når de ikke hadde tempelet? </a:t>
            </a:r>
            <a:endParaRPr lang="en-US" dirty="0"/>
          </a:p>
          <a:p>
            <a:r>
              <a:rPr lang="en-US" dirty="0"/>
              <a:t> </a:t>
            </a:r>
            <a:endParaRPr lang="en-US" sz="1200" b="0" i="0" kern="1200">
              <a:solidFill>
                <a:schemeClr val="tx1"/>
              </a:solidFill>
              <a:effectLst/>
              <a:latin typeface="+mn-lt"/>
              <a:cs typeface="Calibri"/>
            </a:endParaRPr>
          </a:p>
          <a:p>
            <a:pPr rtl="0" fontAlgn="base"/>
            <a:r>
              <a:rPr lang="nb-NO" sz="1200" b="0" i="0" kern="1200" dirty="0">
                <a:solidFill>
                  <a:schemeClr val="tx1"/>
                </a:solidFill>
                <a:effectLst/>
                <a:latin typeface="+mn-lt"/>
                <a:ea typeface="+mn-ea"/>
                <a:cs typeface="+mn-cs"/>
              </a:rPr>
              <a:t>​</a:t>
            </a:r>
            <a:endParaRPr lang="nb-NO" sz="1200" b="0" i="0" kern="1200" dirty="0">
              <a:solidFill>
                <a:schemeClr val="tx1"/>
              </a:solidFill>
              <a:effectLst/>
              <a:latin typeface="+mn-lt"/>
              <a:cs typeface="Calibri"/>
            </a:endParaRPr>
          </a:p>
          <a:p>
            <a:endParaRPr lang="nb-NO"/>
          </a:p>
        </p:txBody>
      </p:sp>
      <p:sp>
        <p:nvSpPr>
          <p:cNvPr id="4" name="Plassholder for lysbildenummer 3"/>
          <p:cNvSpPr>
            <a:spLocks noGrp="1"/>
          </p:cNvSpPr>
          <p:nvPr>
            <p:ph type="sldNum" sz="quarter" idx="5"/>
          </p:nvPr>
        </p:nvSpPr>
        <p:spPr/>
        <p:txBody>
          <a:bodyPr/>
          <a:lstStyle/>
          <a:p>
            <a:fld id="{DF80555F-B32A-40C0-8154-C4AC1A3DA040}" type="slidenum">
              <a:rPr lang="nb-NO" smtClean="0"/>
              <a:t>8</a:t>
            </a:fld>
            <a:endParaRPr lang="nb-NO"/>
          </a:p>
        </p:txBody>
      </p:sp>
    </p:spTree>
    <p:extLst>
      <p:ext uri="{BB962C8B-B14F-4D97-AF65-F5344CB8AC3E}">
        <p14:creationId xmlns:p14="http://schemas.microsoft.com/office/powerpoint/2010/main" val="18580005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err="1"/>
              <a:t>Tempelet</a:t>
            </a:r>
            <a:r>
              <a:rPr lang="en-US" dirty="0"/>
              <a:t> </a:t>
            </a:r>
            <a:r>
              <a:rPr lang="en-US" dirty="0" err="1"/>
              <a:t>ble</a:t>
            </a:r>
            <a:r>
              <a:rPr lang="en-US" dirty="0"/>
              <a:t> </a:t>
            </a:r>
            <a:r>
              <a:rPr lang="en-US" dirty="0" err="1"/>
              <a:t>bygget</a:t>
            </a:r>
            <a:r>
              <a:rPr lang="en-US" dirty="0"/>
              <a:t> </a:t>
            </a:r>
            <a:r>
              <a:rPr lang="en-US" dirty="0" err="1"/>
              <a:t>opp</a:t>
            </a:r>
            <a:r>
              <a:rPr lang="en-US" dirty="0"/>
              <a:t> </a:t>
            </a:r>
            <a:r>
              <a:rPr lang="en-US" dirty="0" err="1"/>
              <a:t>igjen</a:t>
            </a:r>
            <a:r>
              <a:rPr lang="en-US" dirty="0"/>
              <a:t> 70 </a:t>
            </a:r>
            <a:r>
              <a:rPr lang="en-US" dirty="0" err="1"/>
              <a:t>år</a:t>
            </a:r>
            <a:r>
              <a:rPr lang="en-US" dirty="0"/>
              <a:t> </a:t>
            </a:r>
            <a:r>
              <a:rPr lang="en-US" dirty="0" err="1"/>
              <a:t>etter</a:t>
            </a:r>
            <a:r>
              <a:rPr lang="en-US" dirty="0"/>
              <a:t> at det </a:t>
            </a:r>
            <a:r>
              <a:rPr lang="en-US" dirty="0" err="1"/>
              <a:t>ble</a:t>
            </a:r>
            <a:r>
              <a:rPr lang="en-US" dirty="0"/>
              <a:t> </a:t>
            </a:r>
            <a:r>
              <a:rPr lang="en-US" dirty="0" err="1"/>
              <a:t>revet</a:t>
            </a:r>
            <a:r>
              <a:rPr lang="en-US" dirty="0"/>
              <a:t>. Da Jesus </a:t>
            </a:r>
            <a:r>
              <a:rPr lang="en-US" dirty="0" err="1"/>
              <a:t>gikk</a:t>
            </a:r>
            <a:r>
              <a:rPr lang="en-US" dirty="0"/>
              <a:t> </a:t>
            </a:r>
            <a:r>
              <a:rPr lang="en-US" dirty="0" err="1"/>
              <a:t>omkring</a:t>
            </a:r>
            <a:r>
              <a:rPr lang="en-US" dirty="0"/>
              <a:t> </a:t>
            </a:r>
            <a:r>
              <a:rPr lang="en-US" dirty="0" err="1"/>
              <a:t>på</a:t>
            </a:r>
            <a:r>
              <a:rPr lang="en-US" dirty="0"/>
              <a:t> </a:t>
            </a:r>
            <a:r>
              <a:rPr lang="en-US" dirty="0" err="1"/>
              <a:t>jorden</a:t>
            </a:r>
            <a:r>
              <a:rPr lang="en-US" dirty="0"/>
              <a:t>, </a:t>
            </a:r>
            <a:r>
              <a:rPr lang="en-US" dirty="0" err="1"/>
              <a:t>besøkte</a:t>
            </a:r>
            <a:r>
              <a:rPr lang="en-US" dirty="0"/>
              <a:t> </a:t>
            </a:r>
            <a:r>
              <a:rPr lang="en-US" dirty="0" err="1"/>
              <a:t>han</a:t>
            </a:r>
            <a:r>
              <a:rPr lang="en-US" dirty="0"/>
              <a:t> </a:t>
            </a:r>
            <a:r>
              <a:rPr lang="en-US" dirty="0" err="1"/>
              <a:t>dette</a:t>
            </a:r>
            <a:r>
              <a:rPr lang="en-US" dirty="0"/>
              <a:t> </a:t>
            </a:r>
            <a:r>
              <a:rPr lang="en-US" dirty="0" err="1"/>
              <a:t>tempelet</a:t>
            </a:r>
            <a:r>
              <a:rPr lang="en-US" dirty="0"/>
              <a:t> mange ganger. Men </a:t>
            </a:r>
            <a:r>
              <a:rPr lang="en-US" dirty="0" err="1"/>
              <a:t>også</a:t>
            </a:r>
            <a:r>
              <a:rPr lang="en-US" dirty="0"/>
              <a:t> </a:t>
            </a:r>
            <a:r>
              <a:rPr lang="en-US" dirty="0" err="1"/>
              <a:t>dette</a:t>
            </a:r>
            <a:r>
              <a:rPr lang="en-US" dirty="0"/>
              <a:t> </a:t>
            </a:r>
            <a:r>
              <a:rPr lang="en-US" dirty="0" err="1"/>
              <a:t>andre</a:t>
            </a:r>
            <a:r>
              <a:rPr lang="en-US" dirty="0"/>
              <a:t> </a:t>
            </a:r>
            <a:r>
              <a:rPr lang="en-US" dirty="0" err="1"/>
              <a:t>tempelet</a:t>
            </a:r>
            <a:r>
              <a:rPr lang="en-US" dirty="0"/>
              <a:t> </a:t>
            </a:r>
            <a:r>
              <a:rPr lang="en-US" dirty="0" err="1"/>
              <a:t>ble</a:t>
            </a:r>
            <a:r>
              <a:rPr lang="en-US" dirty="0"/>
              <a:t> </a:t>
            </a:r>
            <a:r>
              <a:rPr lang="en-US" dirty="0" err="1"/>
              <a:t>ødelagt</a:t>
            </a:r>
            <a:r>
              <a:rPr lang="en-US" dirty="0"/>
              <a:t>. Det </a:t>
            </a:r>
            <a:r>
              <a:rPr lang="en-US" dirty="0" err="1"/>
              <a:t>skjedde</a:t>
            </a:r>
            <a:r>
              <a:rPr lang="en-US" dirty="0"/>
              <a:t> ca 40 </a:t>
            </a:r>
            <a:r>
              <a:rPr lang="en-US" dirty="0" err="1"/>
              <a:t>år</a:t>
            </a:r>
            <a:r>
              <a:rPr lang="en-US" dirty="0"/>
              <a:t> </a:t>
            </a:r>
            <a:r>
              <a:rPr lang="en-US" dirty="0" err="1"/>
              <a:t>etter</a:t>
            </a:r>
            <a:r>
              <a:rPr lang="en-US" dirty="0"/>
              <a:t> at Jesus </a:t>
            </a:r>
            <a:r>
              <a:rPr lang="en-US" dirty="0" err="1"/>
              <a:t>døde</a:t>
            </a:r>
            <a:r>
              <a:rPr lang="en-US" dirty="0"/>
              <a:t> </a:t>
            </a:r>
            <a:r>
              <a:rPr lang="en-US" dirty="0" err="1"/>
              <a:t>og</a:t>
            </a:r>
            <a:r>
              <a:rPr lang="en-US" dirty="0"/>
              <a:t> </a:t>
            </a:r>
            <a:r>
              <a:rPr lang="en-US" dirty="0" err="1"/>
              <a:t>sto</a:t>
            </a:r>
            <a:r>
              <a:rPr lang="en-US" dirty="0"/>
              <a:t> </a:t>
            </a:r>
            <a:r>
              <a:rPr lang="en-US" dirty="0" err="1"/>
              <a:t>opp</a:t>
            </a:r>
            <a:r>
              <a:rPr lang="en-US" dirty="0"/>
              <a:t> </a:t>
            </a:r>
            <a:r>
              <a:rPr lang="en-US" dirty="0" err="1"/>
              <a:t>igjen</a:t>
            </a:r>
            <a:r>
              <a:rPr lang="en-US" dirty="0"/>
              <a:t>. I </a:t>
            </a:r>
            <a:r>
              <a:rPr lang="en-US" dirty="0" err="1"/>
              <a:t>dag</a:t>
            </a:r>
            <a:r>
              <a:rPr lang="en-US" dirty="0"/>
              <a:t> </a:t>
            </a:r>
            <a:r>
              <a:rPr lang="en-US" dirty="0" err="1"/>
              <a:t>finnes</a:t>
            </a:r>
            <a:r>
              <a:rPr lang="en-US" dirty="0"/>
              <a:t> det </a:t>
            </a:r>
            <a:r>
              <a:rPr lang="en-US" dirty="0" err="1"/>
              <a:t>ikke</a:t>
            </a:r>
            <a:r>
              <a:rPr lang="en-US" dirty="0"/>
              <a:t> </a:t>
            </a:r>
            <a:r>
              <a:rPr lang="en-US" dirty="0" err="1"/>
              <a:t>noe</a:t>
            </a:r>
            <a:r>
              <a:rPr lang="en-US" dirty="0"/>
              <a:t> </a:t>
            </a:r>
            <a:r>
              <a:rPr lang="en-US" dirty="0" err="1"/>
              <a:t>tempel</a:t>
            </a:r>
            <a:r>
              <a:rPr lang="en-US" dirty="0"/>
              <a:t> </a:t>
            </a:r>
            <a:r>
              <a:rPr lang="en-US" dirty="0" err="1"/>
              <a:t>i</a:t>
            </a:r>
            <a:r>
              <a:rPr lang="en-US" dirty="0"/>
              <a:t> Jerusalem </a:t>
            </a:r>
            <a:r>
              <a:rPr lang="en-US" dirty="0" err="1"/>
              <a:t>lenger</a:t>
            </a:r>
            <a:r>
              <a:rPr lang="en-US" dirty="0"/>
              <a:t>. </a:t>
            </a:r>
            <a:r>
              <a:rPr lang="en-US" dirty="0" err="1"/>
              <a:t>Og</a:t>
            </a:r>
            <a:r>
              <a:rPr lang="en-US" dirty="0"/>
              <a:t> vet du </a:t>
            </a:r>
            <a:r>
              <a:rPr lang="en-US" dirty="0" err="1"/>
              <a:t>hva</a:t>
            </a:r>
            <a:r>
              <a:rPr lang="en-US" dirty="0"/>
              <a:t>! Det </a:t>
            </a:r>
            <a:r>
              <a:rPr lang="en-US" dirty="0" err="1"/>
              <a:t>gjør</a:t>
            </a:r>
            <a:r>
              <a:rPr lang="en-US" dirty="0"/>
              <a:t> </a:t>
            </a:r>
            <a:r>
              <a:rPr lang="en-US" dirty="0" err="1"/>
              <a:t>ikke</a:t>
            </a:r>
            <a:r>
              <a:rPr lang="en-US" dirty="0"/>
              <a:t> </a:t>
            </a:r>
            <a:r>
              <a:rPr lang="en-US" dirty="0" err="1"/>
              <a:t>noe</a:t>
            </a:r>
            <a:r>
              <a:rPr lang="en-US" dirty="0"/>
              <a:t>! Vi </a:t>
            </a:r>
            <a:r>
              <a:rPr lang="en-US" dirty="0" err="1"/>
              <a:t>trenger</a:t>
            </a:r>
            <a:r>
              <a:rPr lang="en-US" dirty="0"/>
              <a:t> </a:t>
            </a:r>
            <a:r>
              <a:rPr lang="en-US" dirty="0" err="1"/>
              <a:t>nemlig</a:t>
            </a:r>
            <a:r>
              <a:rPr lang="en-US" dirty="0"/>
              <a:t> </a:t>
            </a:r>
            <a:r>
              <a:rPr lang="en-US" dirty="0" err="1"/>
              <a:t>ikke</a:t>
            </a:r>
            <a:r>
              <a:rPr lang="en-US" dirty="0"/>
              <a:t> </a:t>
            </a:r>
            <a:r>
              <a:rPr lang="en-US" dirty="0" err="1"/>
              <a:t>dra</a:t>
            </a:r>
            <a:r>
              <a:rPr lang="en-US" dirty="0"/>
              <a:t> </a:t>
            </a:r>
            <a:r>
              <a:rPr lang="en-US" dirty="0" err="1"/>
              <a:t>til</a:t>
            </a:r>
            <a:r>
              <a:rPr lang="en-US" dirty="0"/>
              <a:t> et </a:t>
            </a:r>
            <a:r>
              <a:rPr lang="en-US" dirty="0" err="1"/>
              <a:t>tempel</a:t>
            </a:r>
            <a:r>
              <a:rPr lang="en-US" dirty="0"/>
              <a:t> for å </a:t>
            </a:r>
            <a:r>
              <a:rPr lang="en-US" dirty="0" err="1"/>
              <a:t>ofre</a:t>
            </a:r>
            <a:r>
              <a:rPr lang="en-US" dirty="0"/>
              <a:t> for </a:t>
            </a:r>
            <a:r>
              <a:rPr lang="en-US" dirty="0" err="1"/>
              <a:t>syndene</a:t>
            </a:r>
            <a:r>
              <a:rPr lang="en-US" dirty="0"/>
              <a:t> </a:t>
            </a:r>
            <a:r>
              <a:rPr lang="en-US" dirty="0" err="1"/>
              <a:t>våre</a:t>
            </a:r>
            <a:r>
              <a:rPr lang="en-US" dirty="0"/>
              <a:t>, </a:t>
            </a:r>
            <a:r>
              <a:rPr lang="en-US" dirty="0" err="1"/>
              <a:t>slik</a:t>
            </a:r>
            <a:r>
              <a:rPr lang="en-US" dirty="0"/>
              <a:t> </a:t>
            </a:r>
            <a:r>
              <a:rPr lang="en-US" dirty="0" err="1"/>
              <a:t>Israelsfolket</a:t>
            </a:r>
            <a:r>
              <a:rPr lang="en-US" dirty="0"/>
              <a:t> </a:t>
            </a:r>
            <a:r>
              <a:rPr lang="en-US" dirty="0" err="1"/>
              <a:t>måtte</a:t>
            </a:r>
            <a:r>
              <a:rPr lang="en-US" dirty="0"/>
              <a:t>. Da Jesus </a:t>
            </a:r>
            <a:r>
              <a:rPr lang="en-US" dirty="0" err="1"/>
              <a:t>døde</a:t>
            </a:r>
            <a:r>
              <a:rPr lang="en-US" dirty="0"/>
              <a:t>, </a:t>
            </a:r>
            <a:r>
              <a:rPr lang="en-US" dirty="0" err="1"/>
              <a:t>betalte</a:t>
            </a:r>
            <a:r>
              <a:rPr lang="en-US" dirty="0"/>
              <a:t> </a:t>
            </a:r>
            <a:r>
              <a:rPr lang="en-US" dirty="0" err="1"/>
              <a:t>han</a:t>
            </a:r>
            <a:r>
              <a:rPr lang="en-US" dirty="0"/>
              <a:t> for alt det gale vi </a:t>
            </a:r>
            <a:r>
              <a:rPr lang="en-US" dirty="0" err="1"/>
              <a:t>gjør</a:t>
            </a:r>
            <a:r>
              <a:rPr lang="en-US" dirty="0"/>
              <a:t>. Han </a:t>
            </a:r>
            <a:r>
              <a:rPr lang="en-US" dirty="0" err="1"/>
              <a:t>ofret</a:t>
            </a:r>
            <a:r>
              <a:rPr lang="en-US" dirty="0"/>
              <a:t> seg </a:t>
            </a:r>
            <a:r>
              <a:rPr lang="en-US" dirty="0" err="1"/>
              <a:t>selv</a:t>
            </a:r>
            <a:r>
              <a:rPr lang="en-US" dirty="0"/>
              <a:t> for at vi </a:t>
            </a:r>
            <a:r>
              <a:rPr lang="en-US" dirty="0" err="1"/>
              <a:t>skulle</a:t>
            </a:r>
            <a:r>
              <a:rPr lang="en-US" dirty="0"/>
              <a:t> </a:t>
            </a:r>
            <a:r>
              <a:rPr lang="en-US" dirty="0" err="1"/>
              <a:t>få</a:t>
            </a:r>
            <a:r>
              <a:rPr lang="en-US" dirty="0"/>
              <a:t> </a:t>
            </a:r>
            <a:r>
              <a:rPr lang="en-US" dirty="0" err="1"/>
              <a:t>leve</a:t>
            </a:r>
            <a:r>
              <a:rPr lang="en-US" dirty="0"/>
              <a:t> </a:t>
            </a:r>
            <a:r>
              <a:rPr lang="en-US" dirty="0" err="1"/>
              <a:t>sammen</a:t>
            </a:r>
            <a:r>
              <a:rPr lang="en-US" dirty="0"/>
              <a:t> med Gud. Jesus er det nye </a:t>
            </a:r>
            <a:r>
              <a:rPr lang="en-US" dirty="0" err="1"/>
              <a:t>tempelet</a:t>
            </a:r>
            <a:r>
              <a:rPr lang="en-US" dirty="0"/>
              <a:t>! Det </a:t>
            </a:r>
            <a:r>
              <a:rPr lang="en-US" dirty="0" err="1"/>
              <a:t>kan</a:t>
            </a:r>
            <a:r>
              <a:rPr lang="en-US" dirty="0"/>
              <a:t> vi lese om </a:t>
            </a:r>
            <a:r>
              <a:rPr lang="en-US" dirty="0" err="1"/>
              <a:t>i</a:t>
            </a:r>
            <a:r>
              <a:rPr lang="en-US" dirty="0"/>
              <a:t> Johannes 2, 19-22</a:t>
            </a:r>
            <a:endParaRPr lang="nb-NO" dirty="0"/>
          </a:p>
        </p:txBody>
      </p:sp>
      <p:sp>
        <p:nvSpPr>
          <p:cNvPr id="4" name="Plassholder for lysbildenummer 3"/>
          <p:cNvSpPr>
            <a:spLocks noGrp="1"/>
          </p:cNvSpPr>
          <p:nvPr>
            <p:ph type="sldNum" sz="quarter" idx="5"/>
          </p:nvPr>
        </p:nvSpPr>
        <p:spPr/>
        <p:txBody>
          <a:bodyPr/>
          <a:lstStyle/>
          <a:p>
            <a:fld id="{DF80555F-B32A-40C0-8154-C4AC1A3DA040}" type="slidenum">
              <a:rPr lang="nb-NO"/>
              <a:t>‹#›</a:t>
            </a:fld>
            <a:endParaRPr lang="nb-NO"/>
          </a:p>
        </p:txBody>
      </p:sp>
    </p:spTree>
    <p:extLst>
      <p:ext uri="{BB962C8B-B14F-4D97-AF65-F5344CB8AC3E}">
        <p14:creationId xmlns:p14="http://schemas.microsoft.com/office/powerpoint/2010/main" val="37129399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CE7CA74-64E0-4DBE-977D-9283F2DDAF1A}"/>
              </a:ext>
            </a:extLst>
          </p:cNvPr>
          <p:cNvSpPr>
            <a:spLocks noGrp="1"/>
          </p:cNvSpPr>
          <p:nvPr>
            <p:ph type="dt" sz="half" idx="10"/>
          </p:nvPr>
        </p:nvSpPr>
        <p:spPr/>
        <p:txBody>
          <a:bodyPr/>
          <a:lstStyle>
            <a:lvl1pPr>
              <a:defRPr/>
            </a:lvl1pPr>
          </a:lstStyle>
          <a:p>
            <a:pPr>
              <a:defRPr/>
            </a:pPr>
            <a:fld id="{75849931-3268-475C-A501-6E11B41F7169}" type="datetimeFigureOut">
              <a:rPr lang="en-US" altLang="nb-NO"/>
              <a:pPr>
                <a:defRPr/>
              </a:pPr>
              <a:t>1/13/2021</a:t>
            </a:fld>
            <a:endParaRPr lang="en-US" altLang="nb-NO"/>
          </a:p>
        </p:txBody>
      </p:sp>
      <p:sp>
        <p:nvSpPr>
          <p:cNvPr id="5" name="Footer Placeholder 4">
            <a:extLst>
              <a:ext uri="{FF2B5EF4-FFF2-40B4-BE49-F238E27FC236}">
                <a16:creationId xmlns:a16="http://schemas.microsoft.com/office/drawing/2014/main" id="{79195E1C-3C75-461C-A4C6-83974779189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8DE3647-2264-48D2-A4EA-3C94BACE454D}"/>
              </a:ext>
            </a:extLst>
          </p:cNvPr>
          <p:cNvSpPr>
            <a:spLocks noGrp="1"/>
          </p:cNvSpPr>
          <p:nvPr>
            <p:ph type="sldNum" sz="quarter" idx="12"/>
          </p:nvPr>
        </p:nvSpPr>
        <p:spPr/>
        <p:txBody>
          <a:bodyPr/>
          <a:lstStyle>
            <a:lvl1pPr>
              <a:defRPr/>
            </a:lvl1pPr>
          </a:lstStyle>
          <a:p>
            <a:pPr>
              <a:defRPr/>
            </a:pPr>
            <a:fld id="{DD389777-DFF9-4F9B-A018-5C60ACF75E77}" type="slidenum">
              <a:rPr lang="en-US" altLang="nb-NO"/>
              <a:pPr>
                <a:defRPr/>
              </a:pPr>
              <a:t>‹#›</a:t>
            </a:fld>
            <a:endParaRPr lang="en-US" altLang="nb-NO"/>
          </a:p>
        </p:txBody>
      </p:sp>
    </p:spTree>
    <p:extLst>
      <p:ext uri="{BB962C8B-B14F-4D97-AF65-F5344CB8AC3E}">
        <p14:creationId xmlns:p14="http://schemas.microsoft.com/office/powerpoint/2010/main" val="22111737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57ACCA3-B6C1-4982-B85E-133647534E2E}"/>
              </a:ext>
            </a:extLst>
          </p:cNvPr>
          <p:cNvSpPr>
            <a:spLocks noGrp="1"/>
          </p:cNvSpPr>
          <p:nvPr>
            <p:ph type="dt" sz="half" idx="10"/>
          </p:nvPr>
        </p:nvSpPr>
        <p:spPr/>
        <p:txBody>
          <a:bodyPr/>
          <a:lstStyle>
            <a:lvl1pPr>
              <a:defRPr/>
            </a:lvl1pPr>
          </a:lstStyle>
          <a:p>
            <a:pPr>
              <a:defRPr/>
            </a:pPr>
            <a:fld id="{F9BF193B-4751-41B7-9085-FE72B1AFECC3}" type="datetimeFigureOut">
              <a:rPr lang="en-US" altLang="nb-NO"/>
              <a:pPr>
                <a:defRPr/>
              </a:pPr>
              <a:t>1/13/2021</a:t>
            </a:fld>
            <a:endParaRPr lang="en-US" altLang="nb-NO"/>
          </a:p>
        </p:txBody>
      </p:sp>
      <p:sp>
        <p:nvSpPr>
          <p:cNvPr id="5" name="Footer Placeholder 4">
            <a:extLst>
              <a:ext uri="{FF2B5EF4-FFF2-40B4-BE49-F238E27FC236}">
                <a16:creationId xmlns:a16="http://schemas.microsoft.com/office/drawing/2014/main" id="{FABDF4F8-7F75-4692-BA92-C25DA3E4A10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A725D1F-2543-46A0-A6A4-A9E29C3B1AF9}"/>
              </a:ext>
            </a:extLst>
          </p:cNvPr>
          <p:cNvSpPr>
            <a:spLocks noGrp="1"/>
          </p:cNvSpPr>
          <p:nvPr>
            <p:ph type="sldNum" sz="quarter" idx="12"/>
          </p:nvPr>
        </p:nvSpPr>
        <p:spPr/>
        <p:txBody>
          <a:bodyPr/>
          <a:lstStyle>
            <a:lvl1pPr>
              <a:defRPr/>
            </a:lvl1pPr>
          </a:lstStyle>
          <a:p>
            <a:pPr>
              <a:defRPr/>
            </a:pPr>
            <a:fld id="{B823DDC8-9FC5-47AA-A733-6E22C3A7BB85}" type="slidenum">
              <a:rPr lang="en-US" altLang="nb-NO"/>
              <a:pPr>
                <a:defRPr/>
              </a:pPr>
              <a:t>‹#›</a:t>
            </a:fld>
            <a:endParaRPr lang="en-US" altLang="nb-NO"/>
          </a:p>
        </p:txBody>
      </p:sp>
    </p:spTree>
    <p:extLst>
      <p:ext uri="{BB962C8B-B14F-4D97-AF65-F5344CB8AC3E}">
        <p14:creationId xmlns:p14="http://schemas.microsoft.com/office/powerpoint/2010/main" val="2600270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169BEFC-67C8-42DB-8147-18B6E501F29F}"/>
              </a:ext>
            </a:extLst>
          </p:cNvPr>
          <p:cNvSpPr>
            <a:spLocks noGrp="1"/>
          </p:cNvSpPr>
          <p:nvPr>
            <p:ph type="dt" sz="half" idx="10"/>
          </p:nvPr>
        </p:nvSpPr>
        <p:spPr/>
        <p:txBody>
          <a:bodyPr/>
          <a:lstStyle>
            <a:lvl1pPr>
              <a:defRPr/>
            </a:lvl1pPr>
          </a:lstStyle>
          <a:p>
            <a:pPr>
              <a:defRPr/>
            </a:pPr>
            <a:fld id="{7F099792-6AC0-4B50-AA68-C96129F1D84B}" type="datetimeFigureOut">
              <a:rPr lang="en-US" altLang="nb-NO"/>
              <a:pPr>
                <a:defRPr/>
              </a:pPr>
              <a:t>1/13/2021</a:t>
            </a:fld>
            <a:endParaRPr lang="en-US" altLang="nb-NO"/>
          </a:p>
        </p:txBody>
      </p:sp>
      <p:sp>
        <p:nvSpPr>
          <p:cNvPr id="5" name="Footer Placeholder 4">
            <a:extLst>
              <a:ext uri="{FF2B5EF4-FFF2-40B4-BE49-F238E27FC236}">
                <a16:creationId xmlns:a16="http://schemas.microsoft.com/office/drawing/2014/main" id="{9F357E5A-1CDA-4978-9E95-91539B1B811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3E1950F-677D-4768-B80C-67A31AD7B8F1}"/>
              </a:ext>
            </a:extLst>
          </p:cNvPr>
          <p:cNvSpPr>
            <a:spLocks noGrp="1"/>
          </p:cNvSpPr>
          <p:nvPr>
            <p:ph type="sldNum" sz="quarter" idx="12"/>
          </p:nvPr>
        </p:nvSpPr>
        <p:spPr/>
        <p:txBody>
          <a:bodyPr/>
          <a:lstStyle>
            <a:lvl1pPr>
              <a:defRPr/>
            </a:lvl1pPr>
          </a:lstStyle>
          <a:p>
            <a:pPr>
              <a:defRPr/>
            </a:pPr>
            <a:fld id="{6DA25D5A-1F39-4CC5-9870-6C1DBE31696E}" type="slidenum">
              <a:rPr lang="en-US" altLang="nb-NO"/>
              <a:pPr>
                <a:defRPr/>
              </a:pPr>
              <a:t>‹#›</a:t>
            </a:fld>
            <a:endParaRPr lang="en-US" altLang="nb-NO"/>
          </a:p>
        </p:txBody>
      </p:sp>
    </p:spTree>
    <p:extLst>
      <p:ext uri="{BB962C8B-B14F-4D97-AF65-F5344CB8AC3E}">
        <p14:creationId xmlns:p14="http://schemas.microsoft.com/office/powerpoint/2010/main" val="3180977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EAA71CC-A411-4C87-A5D3-94661AFE7962}"/>
              </a:ext>
            </a:extLst>
          </p:cNvPr>
          <p:cNvSpPr>
            <a:spLocks noGrp="1"/>
          </p:cNvSpPr>
          <p:nvPr>
            <p:ph type="dt" sz="half" idx="10"/>
          </p:nvPr>
        </p:nvSpPr>
        <p:spPr/>
        <p:txBody>
          <a:bodyPr/>
          <a:lstStyle>
            <a:lvl1pPr>
              <a:defRPr/>
            </a:lvl1pPr>
          </a:lstStyle>
          <a:p>
            <a:pPr>
              <a:defRPr/>
            </a:pPr>
            <a:fld id="{53D925EB-F000-44BE-BEB9-7BCFC82B822E}" type="datetimeFigureOut">
              <a:rPr lang="en-US" altLang="nb-NO"/>
              <a:pPr>
                <a:defRPr/>
              </a:pPr>
              <a:t>1/13/2021</a:t>
            </a:fld>
            <a:endParaRPr lang="en-US" altLang="nb-NO"/>
          </a:p>
        </p:txBody>
      </p:sp>
      <p:sp>
        <p:nvSpPr>
          <p:cNvPr id="5" name="Footer Placeholder 4">
            <a:extLst>
              <a:ext uri="{FF2B5EF4-FFF2-40B4-BE49-F238E27FC236}">
                <a16:creationId xmlns:a16="http://schemas.microsoft.com/office/drawing/2014/main" id="{3DC34947-DCB1-488E-BB00-9EDD6EA6E7E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77EC4EF3-1DE2-404A-9842-32A944A86B12}"/>
              </a:ext>
            </a:extLst>
          </p:cNvPr>
          <p:cNvSpPr>
            <a:spLocks noGrp="1"/>
          </p:cNvSpPr>
          <p:nvPr>
            <p:ph type="sldNum" sz="quarter" idx="12"/>
          </p:nvPr>
        </p:nvSpPr>
        <p:spPr/>
        <p:txBody>
          <a:bodyPr/>
          <a:lstStyle>
            <a:lvl1pPr>
              <a:defRPr/>
            </a:lvl1pPr>
          </a:lstStyle>
          <a:p>
            <a:pPr>
              <a:defRPr/>
            </a:pPr>
            <a:fld id="{0F3482DD-B73E-4272-95DF-BF05256A3A7B}" type="slidenum">
              <a:rPr lang="en-US" altLang="nb-NO"/>
              <a:pPr>
                <a:defRPr/>
              </a:pPr>
              <a:t>‹#›</a:t>
            </a:fld>
            <a:endParaRPr lang="en-US" altLang="nb-NO"/>
          </a:p>
        </p:txBody>
      </p:sp>
    </p:spTree>
    <p:extLst>
      <p:ext uri="{BB962C8B-B14F-4D97-AF65-F5344CB8AC3E}">
        <p14:creationId xmlns:p14="http://schemas.microsoft.com/office/powerpoint/2010/main" val="36183758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56977E4E-7444-4A82-9C17-26DFCC1A0DF1}"/>
              </a:ext>
            </a:extLst>
          </p:cNvPr>
          <p:cNvSpPr>
            <a:spLocks noGrp="1"/>
          </p:cNvSpPr>
          <p:nvPr>
            <p:ph type="dt" sz="half" idx="10"/>
          </p:nvPr>
        </p:nvSpPr>
        <p:spPr/>
        <p:txBody>
          <a:bodyPr/>
          <a:lstStyle>
            <a:lvl1pPr>
              <a:defRPr/>
            </a:lvl1pPr>
          </a:lstStyle>
          <a:p>
            <a:pPr>
              <a:defRPr/>
            </a:pPr>
            <a:fld id="{085B8D2E-A287-4FC7-86DC-F4858AC5B924}" type="datetimeFigureOut">
              <a:rPr lang="en-US" altLang="nb-NO"/>
              <a:pPr>
                <a:defRPr/>
              </a:pPr>
              <a:t>1/13/2021</a:t>
            </a:fld>
            <a:endParaRPr lang="en-US" altLang="nb-NO"/>
          </a:p>
        </p:txBody>
      </p:sp>
      <p:sp>
        <p:nvSpPr>
          <p:cNvPr id="5" name="Footer Placeholder 4">
            <a:extLst>
              <a:ext uri="{FF2B5EF4-FFF2-40B4-BE49-F238E27FC236}">
                <a16:creationId xmlns:a16="http://schemas.microsoft.com/office/drawing/2014/main" id="{891E8F15-4173-4137-BCBC-E54645E70D0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B4CA89E-5715-4BA0-A8DD-35D475B57279}"/>
              </a:ext>
            </a:extLst>
          </p:cNvPr>
          <p:cNvSpPr>
            <a:spLocks noGrp="1"/>
          </p:cNvSpPr>
          <p:nvPr>
            <p:ph type="sldNum" sz="quarter" idx="12"/>
          </p:nvPr>
        </p:nvSpPr>
        <p:spPr/>
        <p:txBody>
          <a:bodyPr/>
          <a:lstStyle>
            <a:lvl1pPr>
              <a:defRPr/>
            </a:lvl1pPr>
          </a:lstStyle>
          <a:p>
            <a:pPr>
              <a:defRPr/>
            </a:pPr>
            <a:fld id="{8728FC06-47D9-4F74-B808-4A595EC0905E}" type="slidenum">
              <a:rPr lang="en-US" altLang="nb-NO"/>
              <a:pPr>
                <a:defRPr/>
              </a:pPr>
              <a:t>‹#›</a:t>
            </a:fld>
            <a:endParaRPr lang="en-US" altLang="nb-NO"/>
          </a:p>
        </p:txBody>
      </p:sp>
    </p:spTree>
    <p:extLst>
      <p:ext uri="{BB962C8B-B14F-4D97-AF65-F5344CB8AC3E}">
        <p14:creationId xmlns:p14="http://schemas.microsoft.com/office/powerpoint/2010/main" val="1357890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a:extLst>
              <a:ext uri="{FF2B5EF4-FFF2-40B4-BE49-F238E27FC236}">
                <a16:creationId xmlns:a16="http://schemas.microsoft.com/office/drawing/2014/main" id="{E85C214D-4B67-418E-9F71-278AD0672F70}"/>
              </a:ext>
            </a:extLst>
          </p:cNvPr>
          <p:cNvSpPr>
            <a:spLocks noGrp="1"/>
          </p:cNvSpPr>
          <p:nvPr>
            <p:ph type="dt" sz="half" idx="10"/>
          </p:nvPr>
        </p:nvSpPr>
        <p:spPr/>
        <p:txBody>
          <a:bodyPr/>
          <a:lstStyle>
            <a:lvl1pPr>
              <a:defRPr/>
            </a:lvl1pPr>
          </a:lstStyle>
          <a:p>
            <a:pPr>
              <a:defRPr/>
            </a:pPr>
            <a:fld id="{5B288E23-8CCA-445C-8A77-7BAAA571D1BD}" type="datetimeFigureOut">
              <a:rPr lang="en-US" altLang="nb-NO"/>
              <a:pPr>
                <a:defRPr/>
              </a:pPr>
              <a:t>1/13/2021</a:t>
            </a:fld>
            <a:endParaRPr lang="en-US" altLang="nb-NO"/>
          </a:p>
        </p:txBody>
      </p:sp>
      <p:sp>
        <p:nvSpPr>
          <p:cNvPr id="6" name="Footer Placeholder 4">
            <a:extLst>
              <a:ext uri="{FF2B5EF4-FFF2-40B4-BE49-F238E27FC236}">
                <a16:creationId xmlns:a16="http://schemas.microsoft.com/office/drawing/2014/main" id="{7D759275-3567-4626-BF0E-8925B202D0C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15A43EE-B19B-4336-81B9-6ECD66ED99A4}"/>
              </a:ext>
            </a:extLst>
          </p:cNvPr>
          <p:cNvSpPr>
            <a:spLocks noGrp="1"/>
          </p:cNvSpPr>
          <p:nvPr>
            <p:ph type="sldNum" sz="quarter" idx="12"/>
          </p:nvPr>
        </p:nvSpPr>
        <p:spPr/>
        <p:txBody>
          <a:bodyPr/>
          <a:lstStyle>
            <a:lvl1pPr>
              <a:defRPr/>
            </a:lvl1pPr>
          </a:lstStyle>
          <a:p>
            <a:pPr>
              <a:defRPr/>
            </a:pPr>
            <a:fld id="{A879657E-2952-4346-BB8B-EBF75CA2611F}" type="slidenum">
              <a:rPr lang="en-US" altLang="nb-NO"/>
              <a:pPr>
                <a:defRPr/>
              </a:pPr>
              <a:t>‹#›</a:t>
            </a:fld>
            <a:endParaRPr lang="en-US" altLang="nb-NO"/>
          </a:p>
        </p:txBody>
      </p:sp>
    </p:spTree>
    <p:extLst>
      <p:ext uri="{BB962C8B-B14F-4D97-AF65-F5344CB8AC3E}">
        <p14:creationId xmlns:p14="http://schemas.microsoft.com/office/powerpoint/2010/main" val="14857739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a:extLst>
              <a:ext uri="{FF2B5EF4-FFF2-40B4-BE49-F238E27FC236}">
                <a16:creationId xmlns:a16="http://schemas.microsoft.com/office/drawing/2014/main" id="{EB83FCF7-48EE-4EB4-8A3D-D8B5596D57F1}"/>
              </a:ext>
            </a:extLst>
          </p:cNvPr>
          <p:cNvSpPr>
            <a:spLocks noGrp="1"/>
          </p:cNvSpPr>
          <p:nvPr>
            <p:ph type="dt" sz="half" idx="10"/>
          </p:nvPr>
        </p:nvSpPr>
        <p:spPr/>
        <p:txBody>
          <a:bodyPr/>
          <a:lstStyle>
            <a:lvl1pPr>
              <a:defRPr/>
            </a:lvl1pPr>
          </a:lstStyle>
          <a:p>
            <a:pPr>
              <a:defRPr/>
            </a:pPr>
            <a:fld id="{21EA44F5-BDA8-4601-BBB7-01C7E1E3254B}" type="datetimeFigureOut">
              <a:rPr lang="en-US" altLang="nb-NO"/>
              <a:pPr>
                <a:defRPr/>
              </a:pPr>
              <a:t>1/13/2021</a:t>
            </a:fld>
            <a:endParaRPr lang="en-US" altLang="nb-NO"/>
          </a:p>
        </p:txBody>
      </p:sp>
      <p:sp>
        <p:nvSpPr>
          <p:cNvPr id="8" name="Footer Placeholder 4">
            <a:extLst>
              <a:ext uri="{FF2B5EF4-FFF2-40B4-BE49-F238E27FC236}">
                <a16:creationId xmlns:a16="http://schemas.microsoft.com/office/drawing/2014/main" id="{409CCC4F-7DEC-472F-808A-5F0B32D9EFFB}"/>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9A9632B-872D-4D98-9603-153D6864F2E2}"/>
              </a:ext>
            </a:extLst>
          </p:cNvPr>
          <p:cNvSpPr>
            <a:spLocks noGrp="1"/>
          </p:cNvSpPr>
          <p:nvPr>
            <p:ph type="sldNum" sz="quarter" idx="12"/>
          </p:nvPr>
        </p:nvSpPr>
        <p:spPr/>
        <p:txBody>
          <a:bodyPr/>
          <a:lstStyle>
            <a:lvl1pPr>
              <a:defRPr/>
            </a:lvl1pPr>
          </a:lstStyle>
          <a:p>
            <a:pPr>
              <a:defRPr/>
            </a:pPr>
            <a:fld id="{D532F435-4FE0-4FD5-84C1-724008FB54CE}" type="slidenum">
              <a:rPr lang="en-US" altLang="nb-NO"/>
              <a:pPr>
                <a:defRPr/>
              </a:pPr>
              <a:t>‹#›</a:t>
            </a:fld>
            <a:endParaRPr lang="en-US" altLang="nb-NO"/>
          </a:p>
        </p:txBody>
      </p:sp>
    </p:spTree>
    <p:extLst>
      <p:ext uri="{BB962C8B-B14F-4D97-AF65-F5344CB8AC3E}">
        <p14:creationId xmlns:p14="http://schemas.microsoft.com/office/powerpoint/2010/main" val="3906066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a:extLst>
              <a:ext uri="{FF2B5EF4-FFF2-40B4-BE49-F238E27FC236}">
                <a16:creationId xmlns:a16="http://schemas.microsoft.com/office/drawing/2014/main" id="{70C064C3-3554-41DB-8075-D4A855165E2A}"/>
              </a:ext>
            </a:extLst>
          </p:cNvPr>
          <p:cNvSpPr>
            <a:spLocks noGrp="1"/>
          </p:cNvSpPr>
          <p:nvPr>
            <p:ph type="dt" sz="half" idx="10"/>
          </p:nvPr>
        </p:nvSpPr>
        <p:spPr/>
        <p:txBody>
          <a:bodyPr/>
          <a:lstStyle>
            <a:lvl1pPr>
              <a:defRPr/>
            </a:lvl1pPr>
          </a:lstStyle>
          <a:p>
            <a:pPr>
              <a:defRPr/>
            </a:pPr>
            <a:fld id="{FA8F3C76-5BF5-4583-A744-F073E26D3E29}" type="datetimeFigureOut">
              <a:rPr lang="en-US" altLang="nb-NO"/>
              <a:pPr>
                <a:defRPr/>
              </a:pPr>
              <a:t>1/13/2021</a:t>
            </a:fld>
            <a:endParaRPr lang="en-US" altLang="nb-NO"/>
          </a:p>
        </p:txBody>
      </p:sp>
      <p:sp>
        <p:nvSpPr>
          <p:cNvPr id="4" name="Footer Placeholder 4">
            <a:extLst>
              <a:ext uri="{FF2B5EF4-FFF2-40B4-BE49-F238E27FC236}">
                <a16:creationId xmlns:a16="http://schemas.microsoft.com/office/drawing/2014/main" id="{788CA15C-242C-46CF-AF72-11C853741432}"/>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859E7397-0C9F-48E6-ABEC-249543097160}"/>
              </a:ext>
            </a:extLst>
          </p:cNvPr>
          <p:cNvSpPr>
            <a:spLocks noGrp="1"/>
          </p:cNvSpPr>
          <p:nvPr>
            <p:ph type="sldNum" sz="quarter" idx="12"/>
          </p:nvPr>
        </p:nvSpPr>
        <p:spPr/>
        <p:txBody>
          <a:bodyPr/>
          <a:lstStyle>
            <a:lvl1pPr>
              <a:defRPr/>
            </a:lvl1pPr>
          </a:lstStyle>
          <a:p>
            <a:pPr>
              <a:defRPr/>
            </a:pPr>
            <a:fld id="{54E71DA1-C1B0-4C64-8D30-4AFFB7CBB6E5}" type="slidenum">
              <a:rPr lang="en-US" altLang="nb-NO"/>
              <a:pPr>
                <a:defRPr/>
              </a:pPr>
              <a:t>‹#›</a:t>
            </a:fld>
            <a:endParaRPr lang="en-US" altLang="nb-NO"/>
          </a:p>
        </p:txBody>
      </p:sp>
    </p:spTree>
    <p:extLst>
      <p:ext uri="{BB962C8B-B14F-4D97-AF65-F5344CB8AC3E}">
        <p14:creationId xmlns:p14="http://schemas.microsoft.com/office/powerpoint/2010/main" val="41475700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0C90BBB6-6D13-47C6-8CB4-7062FAA24A57}"/>
              </a:ext>
            </a:extLst>
          </p:cNvPr>
          <p:cNvSpPr>
            <a:spLocks noGrp="1"/>
          </p:cNvSpPr>
          <p:nvPr>
            <p:ph type="dt" sz="half" idx="10"/>
          </p:nvPr>
        </p:nvSpPr>
        <p:spPr/>
        <p:txBody>
          <a:bodyPr/>
          <a:lstStyle>
            <a:lvl1pPr>
              <a:defRPr/>
            </a:lvl1pPr>
          </a:lstStyle>
          <a:p>
            <a:pPr>
              <a:defRPr/>
            </a:pPr>
            <a:fld id="{B453C982-43D8-4704-B192-F60C44BAD561}" type="datetimeFigureOut">
              <a:rPr lang="en-US" altLang="nb-NO"/>
              <a:pPr>
                <a:defRPr/>
              </a:pPr>
              <a:t>1/13/2021</a:t>
            </a:fld>
            <a:endParaRPr lang="en-US" altLang="nb-NO"/>
          </a:p>
        </p:txBody>
      </p:sp>
      <p:sp>
        <p:nvSpPr>
          <p:cNvPr id="3" name="Footer Placeholder 4">
            <a:extLst>
              <a:ext uri="{FF2B5EF4-FFF2-40B4-BE49-F238E27FC236}">
                <a16:creationId xmlns:a16="http://schemas.microsoft.com/office/drawing/2014/main" id="{394E5060-0BA3-4743-A419-12908331D066}"/>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420ECC66-CF2F-4B2C-A990-4E74475609AB}"/>
              </a:ext>
            </a:extLst>
          </p:cNvPr>
          <p:cNvSpPr>
            <a:spLocks noGrp="1"/>
          </p:cNvSpPr>
          <p:nvPr>
            <p:ph type="sldNum" sz="quarter" idx="12"/>
          </p:nvPr>
        </p:nvSpPr>
        <p:spPr/>
        <p:txBody>
          <a:bodyPr/>
          <a:lstStyle>
            <a:lvl1pPr>
              <a:defRPr/>
            </a:lvl1pPr>
          </a:lstStyle>
          <a:p>
            <a:pPr>
              <a:defRPr/>
            </a:pPr>
            <a:fld id="{508EB6F9-0BE2-4D60-A501-E943B32EEBA5}" type="slidenum">
              <a:rPr lang="en-US" altLang="nb-NO"/>
              <a:pPr>
                <a:defRPr/>
              </a:pPr>
              <a:t>‹#›</a:t>
            </a:fld>
            <a:endParaRPr lang="en-US" altLang="nb-NO"/>
          </a:p>
        </p:txBody>
      </p:sp>
    </p:spTree>
    <p:extLst>
      <p:ext uri="{BB962C8B-B14F-4D97-AF65-F5344CB8AC3E}">
        <p14:creationId xmlns:p14="http://schemas.microsoft.com/office/powerpoint/2010/main" val="129473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a:extLst>
              <a:ext uri="{FF2B5EF4-FFF2-40B4-BE49-F238E27FC236}">
                <a16:creationId xmlns:a16="http://schemas.microsoft.com/office/drawing/2014/main" id="{1914C9A7-A112-4C29-B469-AC6F99EBA82D}"/>
              </a:ext>
            </a:extLst>
          </p:cNvPr>
          <p:cNvSpPr>
            <a:spLocks noGrp="1"/>
          </p:cNvSpPr>
          <p:nvPr>
            <p:ph type="dt" sz="half" idx="10"/>
          </p:nvPr>
        </p:nvSpPr>
        <p:spPr/>
        <p:txBody>
          <a:bodyPr/>
          <a:lstStyle>
            <a:lvl1pPr>
              <a:defRPr/>
            </a:lvl1pPr>
          </a:lstStyle>
          <a:p>
            <a:pPr>
              <a:defRPr/>
            </a:pPr>
            <a:fld id="{AD503867-4418-4B5F-91AC-7DEB472E4833}" type="datetimeFigureOut">
              <a:rPr lang="en-US" altLang="nb-NO"/>
              <a:pPr>
                <a:defRPr/>
              </a:pPr>
              <a:t>1/13/2021</a:t>
            </a:fld>
            <a:endParaRPr lang="en-US" altLang="nb-NO"/>
          </a:p>
        </p:txBody>
      </p:sp>
      <p:sp>
        <p:nvSpPr>
          <p:cNvPr id="6" name="Footer Placeholder 4">
            <a:extLst>
              <a:ext uri="{FF2B5EF4-FFF2-40B4-BE49-F238E27FC236}">
                <a16:creationId xmlns:a16="http://schemas.microsoft.com/office/drawing/2014/main" id="{EDC87CD8-43A2-400B-9C58-85CC301D2A0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7D8F4BC-B109-4F40-9558-F66EC3D923F0}"/>
              </a:ext>
            </a:extLst>
          </p:cNvPr>
          <p:cNvSpPr>
            <a:spLocks noGrp="1"/>
          </p:cNvSpPr>
          <p:nvPr>
            <p:ph type="sldNum" sz="quarter" idx="12"/>
          </p:nvPr>
        </p:nvSpPr>
        <p:spPr/>
        <p:txBody>
          <a:bodyPr/>
          <a:lstStyle>
            <a:lvl1pPr>
              <a:defRPr/>
            </a:lvl1pPr>
          </a:lstStyle>
          <a:p>
            <a:pPr>
              <a:defRPr/>
            </a:pPr>
            <a:fld id="{AC2DFE15-2BAA-442E-BB21-2D4D873A3B4C}" type="slidenum">
              <a:rPr lang="en-US" altLang="nb-NO"/>
              <a:pPr>
                <a:defRPr/>
              </a:pPr>
              <a:t>‹#›</a:t>
            </a:fld>
            <a:endParaRPr lang="en-US" altLang="nb-NO"/>
          </a:p>
        </p:txBody>
      </p:sp>
    </p:spTree>
    <p:extLst>
      <p:ext uri="{BB962C8B-B14F-4D97-AF65-F5344CB8AC3E}">
        <p14:creationId xmlns:p14="http://schemas.microsoft.com/office/powerpoint/2010/main" val="36639345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a:extLst>
              <a:ext uri="{FF2B5EF4-FFF2-40B4-BE49-F238E27FC236}">
                <a16:creationId xmlns:a16="http://schemas.microsoft.com/office/drawing/2014/main" id="{C3AE2681-D088-459D-A8BA-EF6421380F98}"/>
              </a:ext>
            </a:extLst>
          </p:cNvPr>
          <p:cNvSpPr>
            <a:spLocks noGrp="1"/>
          </p:cNvSpPr>
          <p:nvPr>
            <p:ph type="dt" sz="half" idx="10"/>
          </p:nvPr>
        </p:nvSpPr>
        <p:spPr/>
        <p:txBody>
          <a:bodyPr/>
          <a:lstStyle>
            <a:lvl1pPr>
              <a:defRPr/>
            </a:lvl1pPr>
          </a:lstStyle>
          <a:p>
            <a:pPr>
              <a:defRPr/>
            </a:pPr>
            <a:fld id="{6682F1C1-1C37-4AF4-B226-69CEC8BF0CE7}" type="datetimeFigureOut">
              <a:rPr lang="en-US" altLang="nb-NO"/>
              <a:pPr>
                <a:defRPr/>
              </a:pPr>
              <a:t>1/13/2021</a:t>
            </a:fld>
            <a:endParaRPr lang="en-US" altLang="nb-NO"/>
          </a:p>
        </p:txBody>
      </p:sp>
      <p:sp>
        <p:nvSpPr>
          <p:cNvPr id="6" name="Footer Placeholder 4">
            <a:extLst>
              <a:ext uri="{FF2B5EF4-FFF2-40B4-BE49-F238E27FC236}">
                <a16:creationId xmlns:a16="http://schemas.microsoft.com/office/drawing/2014/main" id="{BA38DDFE-987B-4B73-A24E-71139B78B0E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6D47141-ECE5-41B3-A42B-B4309FB53129}"/>
              </a:ext>
            </a:extLst>
          </p:cNvPr>
          <p:cNvSpPr>
            <a:spLocks noGrp="1"/>
          </p:cNvSpPr>
          <p:nvPr>
            <p:ph type="sldNum" sz="quarter" idx="12"/>
          </p:nvPr>
        </p:nvSpPr>
        <p:spPr/>
        <p:txBody>
          <a:bodyPr/>
          <a:lstStyle>
            <a:lvl1pPr>
              <a:defRPr/>
            </a:lvl1pPr>
          </a:lstStyle>
          <a:p>
            <a:pPr>
              <a:defRPr/>
            </a:pPr>
            <a:fld id="{EF81433F-EFBB-4E05-BA3F-D32DEA30657F}" type="slidenum">
              <a:rPr lang="en-US" altLang="nb-NO"/>
              <a:pPr>
                <a:defRPr/>
              </a:pPr>
              <a:t>‹#›</a:t>
            </a:fld>
            <a:endParaRPr lang="en-US" altLang="nb-NO"/>
          </a:p>
        </p:txBody>
      </p:sp>
    </p:spTree>
    <p:extLst>
      <p:ext uri="{BB962C8B-B14F-4D97-AF65-F5344CB8AC3E}">
        <p14:creationId xmlns:p14="http://schemas.microsoft.com/office/powerpoint/2010/main" val="17615081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579768BF-E8D1-4105-9D44-5D72FA606DE4}"/>
              </a:ext>
            </a:extLst>
          </p:cNvPr>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nb-NO"/>
              <a:t>Click to edit Master title style</a:t>
            </a:r>
            <a:endParaRPr lang="en-US" altLang="nb-NO"/>
          </a:p>
        </p:txBody>
      </p:sp>
      <p:sp>
        <p:nvSpPr>
          <p:cNvPr id="1027" name="Text Placeholder 2">
            <a:extLst>
              <a:ext uri="{FF2B5EF4-FFF2-40B4-BE49-F238E27FC236}">
                <a16:creationId xmlns:a16="http://schemas.microsoft.com/office/drawing/2014/main" id="{5EDCFFF9-9967-45A3-A8B8-0E62E8E91345}"/>
              </a:ext>
            </a:extLst>
          </p:cNvPr>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nb-NO"/>
              <a:t>Click to edit Master text styles</a:t>
            </a:r>
          </a:p>
          <a:p>
            <a:pPr lvl="1"/>
            <a:r>
              <a:rPr lang="en-GB" altLang="nb-NO"/>
              <a:t>Second level</a:t>
            </a:r>
          </a:p>
          <a:p>
            <a:pPr lvl="2"/>
            <a:r>
              <a:rPr lang="en-GB" altLang="nb-NO"/>
              <a:t>Third level</a:t>
            </a:r>
          </a:p>
          <a:p>
            <a:pPr lvl="3"/>
            <a:r>
              <a:rPr lang="en-GB" altLang="nb-NO"/>
              <a:t>Fourth level</a:t>
            </a:r>
          </a:p>
          <a:p>
            <a:pPr lvl="4"/>
            <a:r>
              <a:rPr lang="en-GB" altLang="nb-NO"/>
              <a:t>Fifth level</a:t>
            </a:r>
            <a:endParaRPr lang="en-US" altLang="nb-NO"/>
          </a:p>
        </p:txBody>
      </p:sp>
      <p:sp>
        <p:nvSpPr>
          <p:cNvPr id="4" name="Date Placeholder 3">
            <a:extLst>
              <a:ext uri="{FF2B5EF4-FFF2-40B4-BE49-F238E27FC236}">
                <a16:creationId xmlns:a16="http://schemas.microsoft.com/office/drawing/2014/main" id="{65F071E7-93ED-4C6C-8DF3-1B4C987FBEF8}"/>
              </a:ext>
            </a:extLst>
          </p:cNvPr>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08AD5A67-9258-4EAC-89FD-7E92D1EA9F83}" type="datetimeFigureOut">
              <a:rPr lang="en-US" altLang="nb-NO"/>
              <a:pPr>
                <a:defRPr/>
              </a:pPr>
              <a:t>1/13/2021</a:t>
            </a:fld>
            <a:endParaRPr lang="en-US" altLang="nb-NO"/>
          </a:p>
        </p:txBody>
      </p:sp>
      <p:sp>
        <p:nvSpPr>
          <p:cNvPr id="5" name="Footer Placeholder 4">
            <a:extLst>
              <a:ext uri="{FF2B5EF4-FFF2-40B4-BE49-F238E27FC236}">
                <a16:creationId xmlns:a16="http://schemas.microsoft.com/office/drawing/2014/main" id="{85DCA66A-93BC-47E0-82A0-523A439954D0}"/>
              </a:ext>
            </a:extLst>
          </p:cNvPr>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en-US"/>
          </a:p>
        </p:txBody>
      </p:sp>
      <p:sp>
        <p:nvSpPr>
          <p:cNvPr id="6" name="Slide Number Placeholder 5">
            <a:extLst>
              <a:ext uri="{FF2B5EF4-FFF2-40B4-BE49-F238E27FC236}">
                <a16:creationId xmlns:a16="http://schemas.microsoft.com/office/drawing/2014/main" id="{EA22D1B3-A27E-44F4-B6B6-6CEBD20C8EBF}"/>
              </a:ext>
            </a:extLst>
          </p:cNvPr>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328A17AF-3F27-4B56-BC32-C6183D2D1A09}" type="slidenum">
              <a:rPr lang="en-US" altLang="nb-NO"/>
              <a:pPr>
                <a:defRPr/>
              </a:pPr>
              <a:t>‹#›</a:t>
            </a:fld>
            <a:endParaRPr lang="en-US" altLang="nb-N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0722" name="Picture 1" descr="15_Solomon_Temple_JPEG_1024.jpg">
            <a:extLst>
              <a:ext uri="{FF2B5EF4-FFF2-40B4-BE49-F238E27FC236}">
                <a16:creationId xmlns:a16="http://schemas.microsoft.com/office/drawing/2014/main" id="{7E89C327-065D-4573-B009-7BD59DB2DDB1}"/>
              </a:ext>
            </a:extLst>
          </p:cNvPr>
          <p:cNvPicPr>
            <a:picLocks noChangeAspect="1"/>
          </p:cNvPicPr>
          <p:nvPr/>
        </p:nvPicPr>
        <p:blipFill rotWithShape="1">
          <a:blip r:embed="rId3">
            <a:extLst>
              <a:ext uri="{28A0092B-C50C-407E-A947-70E740481C1C}">
                <a14:useLocalDpi xmlns:a14="http://schemas.microsoft.com/office/drawing/2010/main" val="0"/>
              </a:ext>
            </a:extLst>
          </a:blip>
          <a:srcRect t="6921" b="18093"/>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5334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026" name="Picture 2" descr="Et bilde som inneholder kart&#10;&#10;Automatisk generert beskrivelse">
            <a:extLst>
              <a:ext uri="{FF2B5EF4-FFF2-40B4-BE49-F238E27FC236}">
                <a16:creationId xmlns:a16="http://schemas.microsoft.com/office/drawing/2014/main" id="{B4925A5B-8563-41CC-9159-D82E1219592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792" b="18222"/>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86216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050" name="Picture 2">
            <a:extLst>
              <a:ext uri="{FF2B5EF4-FFF2-40B4-BE49-F238E27FC236}">
                <a16:creationId xmlns:a16="http://schemas.microsoft.com/office/drawing/2014/main" id="{F15C34E5-C4D6-4C73-83E4-15331026783B}"/>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25014"/>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9046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074" name="Picture 2">
            <a:extLst>
              <a:ext uri="{FF2B5EF4-FFF2-40B4-BE49-F238E27FC236}">
                <a16:creationId xmlns:a16="http://schemas.microsoft.com/office/drawing/2014/main" id="{07043074-3B60-4598-AE4A-7DFBF52AD295}"/>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25014"/>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00871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5" name="Rectangle 134">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098" name="Picture 2" descr="Et bilde som inneholder tekst&#10;&#10;Automatisk generert beskrivelse">
            <a:extLst>
              <a:ext uri="{FF2B5EF4-FFF2-40B4-BE49-F238E27FC236}">
                <a16:creationId xmlns:a16="http://schemas.microsoft.com/office/drawing/2014/main" id="{BC3E3DC7-9258-4AFF-A6FD-688DF0D932F8}"/>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8804" b="16210"/>
          <a:stretch/>
        </p:blipFill>
        <p:spPr bwMode="auto">
          <a:xfrm>
            <a:off x="20" y="0"/>
            <a:ext cx="12191980" cy="6856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74656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122" name="Picture 2">
            <a:extLst>
              <a:ext uri="{FF2B5EF4-FFF2-40B4-BE49-F238E27FC236}">
                <a16:creationId xmlns:a16="http://schemas.microsoft.com/office/drawing/2014/main" id="{339D27CC-1D08-4CA4-8B55-9F8F150FB2BA}"/>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20403" b="4611"/>
          <a:stretch/>
        </p:blipFill>
        <p:spPr bwMode="auto">
          <a:xfrm>
            <a:off x="-1504"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49238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146" name="Picture 2" descr="Et bilde som inneholder tekst, bok, grafitti&#10;&#10;Automatisk generert beskrivelse">
            <a:extLst>
              <a:ext uri="{FF2B5EF4-FFF2-40B4-BE49-F238E27FC236}">
                <a16:creationId xmlns:a16="http://schemas.microsoft.com/office/drawing/2014/main" id="{8ACCB164-D081-417E-9FA5-DCDCF4F1959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5014"/>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696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170" name="Picture 2">
            <a:extLst>
              <a:ext uri="{FF2B5EF4-FFF2-40B4-BE49-F238E27FC236}">
                <a16:creationId xmlns:a16="http://schemas.microsoft.com/office/drawing/2014/main" id="{7B90A174-3D6F-4B9F-B8E1-2857DB7B02A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20" b="22094"/>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7905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a:extLst>
              <a:ext uri="{FF2B5EF4-FFF2-40B4-BE49-F238E27FC236}">
                <a16:creationId xmlns:a16="http://schemas.microsoft.com/office/drawing/2014/main" id="{E3B3E88E-57A4-4134-BFE0-2DE8EE2325E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8023" b="16991"/>
          <a:stretch/>
        </p:blipFill>
        <p:spPr bwMode="auto">
          <a:xfrm>
            <a:off x="20" y="1282"/>
            <a:ext cx="12191980" cy="6856718"/>
          </a:xfrm>
          <a:prstGeom prst="rect">
            <a:avLst/>
          </a:prstGeom>
          <a:noFill/>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6997397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9</Slides>
  <Notes>9</Notes>
  <HiddenSlides>0</HiddenSlides>
  <ScaleCrop>false</ScaleCrop>
  <HeadingPairs>
    <vt:vector size="4" baseType="variant">
      <vt:variant>
        <vt:lpstr>Tema</vt:lpstr>
      </vt:variant>
      <vt:variant>
        <vt:i4>1</vt:i4>
      </vt:variant>
      <vt:variant>
        <vt:lpstr>Lysbildetitler</vt:lpstr>
      </vt:variant>
      <vt:variant>
        <vt:i4>9</vt:i4>
      </vt:variant>
    </vt:vector>
  </HeadingPairs>
  <TitlesOfParts>
    <vt:vector size="10" baseType="lpstr">
      <vt:lpstr>Office Theme</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creator>Jorunn Bergo Aarvik</dc:creator>
  <cp:revision>12</cp:revision>
  <dcterms:created xsi:type="dcterms:W3CDTF">2021-01-08T14:20:37Z</dcterms:created>
  <dcterms:modified xsi:type="dcterms:W3CDTF">2021-01-13T10:56:15Z</dcterms:modified>
</cp:coreProperties>
</file>