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5" r:id="rId3"/>
    <p:sldId id="262" r:id="rId4"/>
    <p:sldId id="264" r:id="rId5"/>
    <p:sldId id="269" r:id="rId6"/>
    <p:sldId id="257" r:id="rId7"/>
    <p:sldId id="271" r:id="rId8"/>
    <p:sldId id="270" r:id="rId9"/>
  </p:sldIdLst>
  <p:sldSz cx="13004800" cy="97536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68B342-B879-5B61-E059-CAE3794DA05D}" v="8" dt="2022-10-01T08:35:11.359"/>
    <p1510:client id="{1F594275-140F-406C-8389-1841C79CA59E}" v="2" dt="2022-10-01T08:44:07.4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" userId="65fe6f9b-e160-4956-ba75-5945fd282e92" providerId="ADAL" clId="{1F594275-140F-406C-8389-1841C79CA59E}"/>
    <pc:docChg chg="addSld modSld">
      <pc:chgData name="Jorunn" userId="65fe6f9b-e160-4956-ba75-5945fd282e92" providerId="ADAL" clId="{1F594275-140F-406C-8389-1841C79CA59E}" dt="2022-10-01T08:44:07.434" v="1"/>
      <pc:docMkLst>
        <pc:docMk/>
      </pc:docMkLst>
      <pc:sldChg chg="add modNotesTx">
        <pc:chgData name="Jorunn" userId="65fe6f9b-e160-4956-ba75-5945fd282e92" providerId="ADAL" clId="{1F594275-140F-406C-8389-1841C79CA59E}" dt="2022-10-01T08:44:07.434" v="1"/>
        <pc:sldMkLst>
          <pc:docMk/>
          <pc:sldMk cId="0" sldId="27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B412D-6B45-4106-8932-BFBF072A2270}" type="datetimeFigureOut">
              <a:t>10/1/2022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317AF-A3D7-4F45-B516-662810689026}" type="slidenum"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47924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På</a:t>
            </a:r>
            <a:r>
              <a:rPr lang="en-US"/>
              <a:t> den </a:t>
            </a:r>
            <a:r>
              <a:rPr lang="en-US" err="1"/>
              <a:t>tiden</a:t>
            </a:r>
            <a:r>
              <a:rPr lang="en-US"/>
              <a:t> da Jesus </a:t>
            </a:r>
            <a:r>
              <a:rPr lang="en-US" err="1"/>
              <a:t>ble</a:t>
            </a:r>
            <a:r>
              <a:rPr lang="en-US"/>
              <a:t> </a:t>
            </a:r>
            <a:r>
              <a:rPr lang="en-US" err="1"/>
              <a:t>født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Betlehem, </a:t>
            </a:r>
            <a:r>
              <a:rPr lang="en-US" err="1"/>
              <a:t>pleide</a:t>
            </a:r>
            <a:r>
              <a:rPr lang="en-US"/>
              <a:t> </a:t>
            </a:r>
            <a:r>
              <a:rPr lang="en-US" err="1"/>
              <a:t>gjeterne</a:t>
            </a:r>
            <a:r>
              <a:rPr lang="en-US"/>
              <a:t> </a:t>
            </a:r>
            <a:r>
              <a:rPr lang="en-US" err="1"/>
              <a:t>ligge</a:t>
            </a:r>
            <a:r>
              <a:rPr lang="en-US"/>
              <a:t> </a:t>
            </a:r>
            <a:r>
              <a:rPr lang="en-US" err="1"/>
              <a:t>ute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markene</a:t>
            </a:r>
            <a:r>
              <a:rPr lang="en-US"/>
              <a:t> om </a:t>
            </a:r>
            <a:r>
              <a:rPr lang="en-US" err="1"/>
              <a:t>natten</a:t>
            </a:r>
            <a:r>
              <a:rPr lang="en-US"/>
              <a:t> for å passe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sauene</a:t>
            </a:r>
            <a:r>
              <a:rPr lang="en-US"/>
              <a:t> sine. </a:t>
            </a:r>
            <a:r>
              <a:rPr lang="en-US" err="1"/>
              <a:t>Nettene</a:t>
            </a:r>
            <a:r>
              <a:rPr lang="en-US"/>
              <a:t> </a:t>
            </a:r>
            <a:r>
              <a:rPr lang="en-US" err="1"/>
              <a:t>kunne</a:t>
            </a:r>
            <a:r>
              <a:rPr lang="en-US"/>
              <a:t> </a:t>
            </a:r>
            <a:r>
              <a:rPr lang="en-US" err="1"/>
              <a:t>nok</a:t>
            </a:r>
            <a:r>
              <a:rPr lang="en-US"/>
              <a:t> </a:t>
            </a:r>
            <a:r>
              <a:rPr lang="en-US" err="1"/>
              <a:t>være</a:t>
            </a:r>
            <a:r>
              <a:rPr lang="en-US"/>
              <a:t> </a:t>
            </a:r>
            <a:r>
              <a:rPr lang="en-US" err="1"/>
              <a:t>både</a:t>
            </a:r>
            <a:r>
              <a:rPr lang="en-US"/>
              <a:t> </a:t>
            </a:r>
            <a:r>
              <a:rPr lang="en-US" err="1"/>
              <a:t>kalde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mørke</a:t>
            </a:r>
            <a:r>
              <a:rPr lang="en-US"/>
              <a:t>. </a:t>
            </a:r>
            <a:endParaRPr lang="nb-NO"/>
          </a:p>
          <a:p>
            <a:r>
              <a:rPr lang="en-US"/>
              <a:t>Det var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slik</a:t>
            </a:r>
            <a:r>
              <a:rPr lang="en-US"/>
              <a:t> </a:t>
            </a:r>
            <a:r>
              <a:rPr lang="en-US" err="1"/>
              <a:t>natt</a:t>
            </a:r>
            <a:r>
              <a:rPr lang="en-US"/>
              <a:t>, </a:t>
            </a:r>
            <a:r>
              <a:rPr lang="en-US" err="1"/>
              <a:t>midt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vinteren</a:t>
            </a:r>
            <a:r>
              <a:rPr lang="en-US"/>
              <a:t>, </a:t>
            </a:r>
            <a:r>
              <a:rPr lang="en-US" err="1"/>
              <a:t>når</a:t>
            </a:r>
            <a:r>
              <a:rPr lang="en-US"/>
              <a:t> </a:t>
            </a:r>
            <a:r>
              <a:rPr lang="en-US" err="1"/>
              <a:t>nettene</a:t>
            </a:r>
            <a:r>
              <a:rPr lang="en-US"/>
              <a:t> var </a:t>
            </a:r>
            <a:r>
              <a:rPr lang="en-US" err="1"/>
              <a:t>på</a:t>
            </a:r>
            <a:r>
              <a:rPr lang="en-US"/>
              <a:t> det </a:t>
            </a:r>
            <a:r>
              <a:rPr lang="en-US" err="1"/>
              <a:t>mørkeste</a:t>
            </a:r>
            <a:r>
              <a:rPr lang="en-US"/>
              <a:t>, at Gud lot Jesus </a:t>
            </a:r>
            <a:r>
              <a:rPr lang="en-US" err="1"/>
              <a:t>bli</a:t>
            </a:r>
            <a:r>
              <a:rPr lang="en-US"/>
              <a:t> </a:t>
            </a:r>
            <a:r>
              <a:rPr lang="en-US" err="1"/>
              <a:t>født</a:t>
            </a:r>
            <a:r>
              <a:rPr lang="en-US"/>
              <a:t>. Og </a:t>
            </a:r>
            <a:r>
              <a:rPr lang="en-US" err="1"/>
              <a:t>disse</a:t>
            </a:r>
            <a:r>
              <a:rPr lang="en-US"/>
              <a:t> </a:t>
            </a:r>
            <a:r>
              <a:rPr lang="en-US" err="1"/>
              <a:t>fattige</a:t>
            </a:r>
            <a:r>
              <a:rPr lang="en-US"/>
              <a:t>, </a:t>
            </a:r>
            <a:r>
              <a:rPr lang="en-US" err="1"/>
              <a:t>skitne</a:t>
            </a:r>
            <a:r>
              <a:rPr lang="en-US"/>
              <a:t> </a:t>
            </a:r>
            <a:r>
              <a:rPr lang="en-US" err="1"/>
              <a:t>gjeterne</a:t>
            </a:r>
            <a:r>
              <a:rPr lang="en-US"/>
              <a:t> var de </a:t>
            </a:r>
            <a:r>
              <a:rPr lang="en-US" err="1"/>
              <a:t>aller</a:t>
            </a:r>
            <a:r>
              <a:rPr lang="en-US"/>
              <a:t> </a:t>
            </a:r>
            <a:r>
              <a:rPr lang="en-US" err="1"/>
              <a:t>første</a:t>
            </a:r>
            <a:r>
              <a:rPr lang="en-US"/>
              <a:t> </a:t>
            </a:r>
            <a:r>
              <a:rPr lang="en-US" err="1"/>
              <a:t>som</a:t>
            </a:r>
            <a:r>
              <a:rPr lang="en-US"/>
              <a:t> </a:t>
            </a:r>
            <a:r>
              <a:rPr lang="en-US" err="1"/>
              <a:t>fikk</a:t>
            </a:r>
            <a:r>
              <a:rPr lang="en-US"/>
              <a:t> </a:t>
            </a:r>
            <a:r>
              <a:rPr lang="en-US" err="1"/>
              <a:t>vite</a:t>
            </a:r>
            <a:r>
              <a:rPr lang="en-US"/>
              <a:t> om det </a:t>
            </a:r>
            <a:r>
              <a:rPr lang="en-US" err="1"/>
              <a:t>som</a:t>
            </a:r>
            <a:r>
              <a:rPr lang="en-US"/>
              <a:t> </a:t>
            </a:r>
            <a:r>
              <a:rPr lang="en-US" err="1"/>
              <a:t>hadde</a:t>
            </a:r>
            <a:r>
              <a:rPr lang="en-US"/>
              <a:t> </a:t>
            </a:r>
            <a:r>
              <a:rPr lang="en-US" err="1"/>
              <a:t>skjedd</a:t>
            </a:r>
            <a:r>
              <a:rPr lang="en-US"/>
              <a:t>. Er det </a:t>
            </a:r>
            <a:r>
              <a:rPr lang="en-US" err="1"/>
              <a:t>noen</a:t>
            </a:r>
            <a:r>
              <a:rPr lang="en-US"/>
              <a:t> </a:t>
            </a:r>
            <a:r>
              <a:rPr lang="en-US" err="1"/>
              <a:t>som</a:t>
            </a:r>
            <a:r>
              <a:rPr lang="en-US"/>
              <a:t> husker </a:t>
            </a:r>
            <a:r>
              <a:rPr lang="en-US" err="1"/>
              <a:t>hvordan</a:t>
            </a:r>
            <a:r>
              <a:rPr lang="en-US"/>
              <a:t> Gud </a:t>
            </a:r>
            <a:r>
              <a:rPr lang="en-US" err="1"/>
              <a:t>annonserte</a:t>
            </a:r>
            <a:r>
              <a:rPr lang="en-US"/>
              <a:t> at Jesus var </a:t>
            </a:r>
            <a:r>
              <a:rPr lang="en-US" err="1"/>
              <a:t>født</a:t>
            </a:r>
            <a:r>
              <a:rPr lang="en-US"/>
              <a:t>?   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317AF-A3D7-4F45-B516-662810689026}" type="slidenum"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1294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Gud </a:t>
            </a:r>
            <a:r>
              <a:rPr lang="en-US" err="1"/>
              <a:t>sendte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engel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</a:t>
            </a:r>
            <a:r>
              <a:rPr lang="en-US" err="1"/>
              <a:t>gjeterne</a:t>
            </a:r>
            <a:r>
              <a:rPr lang="en-US"/>
              <a:t> </a:t>
            </a:r>
            <a:r>
              <a:rPr lang="en-US" err="1"/>
              <a:t>ute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Betlehemsmarkene</a:t>
            </a:r>
            <a:r>
              <a:rPr lang="en-US"/>
              <a:t>. </a:t>
            </a:r>
            <a:r>
              <a:rPr lang="en-US" err="1"/>
              <a:t>Plutselig</a:t>
            </a:r>
            <a:r>
              <a:rPr lang="en-US"/>
              <a:t> </a:t>
            </a:r>
            <a:r>
              <a:rPr lang="en-US" err="1"/>
              <a:t>lyste</a:t>
            </a:r>
            <a:r>
              <a:rPr lang="en-US"/>
              <a:t> </a:t>
            </a:r>
            <a:r>
              <a:rPr lang="en-US" err="1"/>
              <a:t>Herrens</a:t>
            </a:r>
            <a:r>
              <a:rPr lang="en-US"/>
              <a:t> </a:t>
            </a:r>
            <a:r>
              <a:rPr lang="en-US" err="1"/>
              <a:t>herlighet</a:t>
            </a:r>
            <a:r>
              <a:rPr lang="en-US"/>
              <a:t> </a:t>
            </a:r>
            <a:r>
              <a:rPr lang="en-US" err="1"/>
              <a:t>rundt</a:t>
            </a:r>
            <a:r>
              <a:rPr lang="en-US"/>
              <a:t> </a:t>
            </a:r>
            <a:r>
              <a:rPr lang="en-US" err="1"/>
              <a:t>gjeterne</a:t>
            </a:r>
            <a:r>
              <a:rPr lang="en-US"/>
              <a:t>. Jeg </a:t>
            </a:r>
            <a:r>
              <a:rPr lang="en-US" err="1"/>
              <a:t>tror</a:t>
            </a:r>
            <a:r>
              <a:rPr lang="en-US"/>
              <a:t> </a:t>
            </a:r>
            <a:r>
              <a:rPr lang="en-US" err="1"/>
              <a:t>ikke</a:t>
            </a:r>
            <a:r>
              <a:rPr lang="en-US"/>
              <a:t> vi </a:t>
            </a:r>
            <a:r>
              <a:rPr lang="en-US" err="1"/>
              <a:t>kan</a:t>
            </a:r>
            <a:r>
              <a:rPr lang="en-US"/>
              <a:t> </a:t>
            </a:r>
            <a:r>
              <a:rPr lang="en-US" err="1"/>
              <a:t>forestille</a:t>
            </a:r>
            <a:r>
              <a:rPr lang="en-US"/>
              <a:t> </a:t>
            </a:r>
            <a:r>
              <a:rPr lang="en-US" err="1"/>
              <a:t>oss</a:t>
            </a:r>
            <a:r>
              <a:rPr lang="en-US"/>
              <a:t> </a:t>
            </a:r>
            <a:r>
              <a:rPr lang="en-US" err="1"/>
              <a:t>hvordan</a:t>
            </a:r>
            <a:r>
              <a:rPr lang="en-US"/>
              <a:t> </a:t>
            </a:r>
            <a:r>
              <a:rPr lang="en-US" err="1"/>
              <a:t>Herrens</a:t>
            </a:r>
            <a:r>
              <a:rPr lang="en-US"/>
              <a:t> </a:t>
            </a:r>
            <a:r>
              <a:rPr lang="en-US" err="1"/>
              <a:t>herlighet</a:t>
            </a:r>
            <a:r>
              <a:rPr lang="en-US"/>
              <a:t> </a:t>
            </a:r>
            <a:r>
              <a:rPr lang="en-US" err="1"/>
              <a:t>så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, men </a:t>
            </a:r>
            <a:r>
              <a:rPr lang="en-US" err="1"/>
              <a:t>gjeterne</a:t>
            </a:r>
            <a:r>
              <a:rPr lang="en-US"/>
              <a:t> </a:t>
            </a:r>
            <a:r>
              <a:rPr lang="en-US" err="1"/>
              <a:t>må</a:t>
            </a:r>
            <a:r>
              <a:rPr lang="en-US"/>
              <a:t> ha </a:t>
            </a:r>
            <a:r>
              <a:rPr lang="en-US" err="1"/>
              <a:t>blitt</a:t>
            </a:r>
            <a:r>
              <a:rPr lang="en-US"/>
              <a:t> </a:t>
            </a:r>
            <a:r>
              <a:rPr lang="en-US" err="1"/>
              <a:t>utrolig</a:t>
            </a:r>
            <a:r>
              <a:rPr lang="en-US"/>
              <a:t> </a:t>
            </a:r>
            <a:r>
              <a:rPr lang="en-US" err="1"/>
              <a:t>overrasket</a:t>
            </a:r>
            <a:r>
              <a:rPr lang="en-US"/>
              <a:t>. 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317AF-A3D7-4F45-B516-662810689026}" type="slidenum"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00683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Disse </a:t>
            </a:r>
            <a:r>
              <a:rPr lang="en-US" err="1"/>
              <a:t>fattige</a:t>
            </a:r>
            <a:r>
              <a:rPr lang="en-US"/>
              <a:t>, </a:t>
            </a:r>
            <a:r>
              <a:rPr lang="en-US" err="1"/>
              <a:t>skitne</a:t>
            </a:r>
            <a:r>
              <a:rPr lang="en-US"/>
              <a:t> </a:t>
            </a:r>
            <a:r>
              <a:rPr lang="en-US" err="1"/>
              <a:t>mennene</a:t>
            </a:r>
            <a:r>
              <a:rPr lang="en-US"/>
              <a:t> </a:t>
            </a:r>
            <a:r>
              <a:rPr lang="en-US" err="1"/>
              <a:t>som</a:t>
            </a:r>
            <a:r>
              <a:rPr lang="en-US"/>
              <a:t> </a:t>
            </a:r>
            <a:r>
              <a:rPr lang="en-US" err="1"/>
              <a:t>satt</a:t>
            </a:r>
            <a:r>
              <a:rPr lang="en-US"/>
              <a:t> </a:t>
            </a:r>
            <a:r>
              <a:rPr lang="en-US" err="1"/>
              <a:t>ute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kulden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nattemørket</a:t>
            </a:r>
            <a:r>
              <a:rPr lang="en-US"/>
              <a:t>, </a:t>
            </a:r>
            <a:r>
              <a:rPr lang="en-US" err="1"/>
              <a:t>ble</a:t>
            </a:r>
            <a:r>
              <a:rPr lang="en-US"/>
              <a:t> </a:t>
            </a:r>
            <a:r>
              <a:rPr lang="en-US" err="1"/>
              <a:t>plutselig</a:t>
            </a:r>
            <a:r>
              <a:rPr lang="en-US"/>
              <a:t> </a:t>
            </a:r>
            <a:r>
              <a:rPr lang="en-US" err="1"/>
              <a:t>vitner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</a:t>
            </a:r>
            <a:r>
              <a:rPr lang="en-US" i="1" err="1"/>
              <a:t>tidenes</a:t>
            </a:r>
            <a:r>
              <a:rPr lang="en-US" i="1"/>
              <a:t> </a:t>
            </a:r>
            <a:r>
              <a:rPr lang="en-US" i="1" err="1"/>
              <a:t>lysshow</a:t>
            </a:r>
            <a:r>
              <a:rPr lang="en-US"/>
              <a:t>, </a:t>
            </a:r>
            <a:r>
              <a:rPr lang="en-US" err="1"/>
              <a:t>når</a:t>
            </a:r>
            <a:r>
              <a:rPr lang="en-US"/>
              <a:t> Gud </a:t>
            </a:r>
            <a:r>
              <a:rPr lang="en-US" err="1"/>
              <a:t>lyste</a:t>
            </a:r>
            <a:r>
              <a:rPr lang="en-US"/>
              <a:t> </a:t>
            </a:r>
            <a:r>
              <a:rPr lang="en-US" err="1"/>
              <a:t>opp</a:t>
            </a:r>
            <a:r>
              <a:rPr lang="en-US"/>
              <a:t> den </a:t>
            </a:r>
            <a:r>
              <a:rPr lang="en-US" err="1"/>
              <a:t>svarte</a:t>
            </a:r>
            <a:r>
              <a:rPr lang="en-US"/>
              <a:t> </a:t>
            </a:r>
            <a:r>
              <a:rPr lang="en-US" err="1"/>
              <a:t>nattehimmelen</a:t>
            </a:r>
            <a:r>
              <a:rPr lang="en-US"/>
              <a:t> med sin </a:t>
            </a:r>
            <a:r>
              <a:rPr lang="en-US" err="1"/>
              <a:t>herlighet</a:t>
            </a:r>
            <a:r>
              <a:rPr lang="en-US"/>
              <a:t>! </a:t>
            </a:r>
            <a:endParaRPr lang="nb-NO"/>
          </a:p>
          <a:p>
            <a:r>
              <a:rPr lang="en-US" err="1"/>
              <a:t>Hvorfor</a:t>
            </a:r>
            <a:r>
              <a:rPr lang="en-US"/>
              <a:t> </a:t>
            </a:r>
            <a:r>
              <a:rPr lang="en-US" err="1"/>
              <a:t>tror</a:t>
            </a:r>
            <a:r>
              <a:rPr lang="en-US"/>
              <a:t> du Gud </a:t>
            </a:r>
            <a:r>
              <a:rPr lang="en-US" err="1"/>
              <a:t>valgte</a:t>
            </a:r>
            <a:r>
              <a:rPr lang="en-US"/>
              <a:t> </a:t>
            </a:r>
            <a:r>
              <a:rPr lang="en-US" err="1"/>
              <a:t>denne</a:t>
            </a:r>
            <a:r>
              <a:rPr lang="en-US"/>
              <a:t> </a:t>
            </a:r>
            <a:r>
              <a:rPr lang="en-US" err="1"/>
              <a:t>måten</a:t>
            </a:r>
            <a:r>
              <a:rPr lang="en-US"/>
              <a:t> da </a:t>
            </a:r>
            <a:r>
              <a:rPr lang="en-US" err="1"/>
              <a:t>han</a:t>
            </a:r>
            <a:r>
              <a:rPr lang="en-US"/>
              <a:t> </a:t>
            </a:r>
            <a:r>
              <a:rPr lang="en-US" err="1"/>
              <a:t>skulle</a:t>
            </a:r>
            <a:r>
              <a:rPr lang="en-US"/>
              <a:t> </a:t>
            </a:r>
            <a:r>
              <a:rPr lang="en-US" err="1"/>
              <a:t>fortelle</a:t>
            </a:r>
            <a:r>
              <a:rPr lang="en-US"/>
              <a:t> at Jesus var </a:t>
            </a:r>
            <a:r>
              <a:rPr lang="en-US" err="1"/>
              <a:t>født</a:t>
            </a:r>
            <a:r>
              <a:rPr lang="en-US"/>
              <a:t>? </a:t>
            </a:r>
            <a:r>
              <a:rPr lang="en-US" err="1"/>
              <a:t>Kanskje</a:t>
            </a:r>
            <a:r>
              <a:rPr lang="en-US"/>
              <a:t> Gud </a:t>
            </a:r>
            <a:r>
              <a:rPr lang="en-US" err="1"/>
              <a:t>gjennom</a:t>
            </a:r>
            <a:r>
              <a:rPr lang="en-US"/>
              <a:t> </a:t>
            </a:r>
            <a:r>
              <a:rPr lang="en-US" err="1"/>
              <a:t>dette</a:t>
            </a:r>
            <a:r>
              <a:rPr lang="en-US"/>
              <a:t> </a:t>
            </a:r>
            <a:r>
              <a:rPr lang="en-US" err="1"/>
              <a:t>plutselige</a:t>
            </a:r>
            <a:r>
              <a:rPr lang="en-US"/>
              <a:t> </a:t>
            </a:r>
            <a:r>
              <a:rPr lang="en-US" err="1"/>
              <a:t>lyset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den </a:t>
            </a:r>
            <a:r>
              <a:rPr lang="en-US" err="1"/>
              <a:t>mørke</a:t>
            </a:r>
            <a:r>
              <a:rPr lang="en-US"/>
              <a:t> </a:t>
            </a:r>
            <a:r>
              <a:rPr lang="en-US" err="1"/>
              <a:t>natten</a:t>
            </a:r>
            <a:r>
              <a:rPr lang="en-US"/>
              <a:t>. </a:t>
            </a:r>
            <a:r>
              <a:rPr lang="en-US" err="1"/>
              <a:t>vil</a:t>
            </a:r>
            <a:r>
              <a:rPr lang="en-US"/>
              <a:t> </a:t>
            </a:r>
            <a:r>
              <a:rPr lang="en-US" err="1"/>
              <a:t>gi</a:t>
            </a:r>
            <a:r>
              <a:rPr lang="en-US"/>
              <a:t> </a:t>
            </a:r>
            <a:r>
              <a:rPr lang="en-US" err="1"/>
              <a:t>oss</a:t>
            </a:r>
            <a:r>
              <a:rPr lang="en-US"/>
              <a:t> et hint om </a:t>
            </a:r>
            <a:r>
              <a:rPr lang="en-US" i="1" err="1"/>
              <a:t>hvem</a:t>
            </a:r>
            <a:r>
              <a:rPr lang="en-US"/>
              <a:t> Jesus er,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i="1" err="1"/>
              <a:t>hva</a:t>
            </a:r>
            <a:r>
              <a:rPr lang="en-US" i="1"/>
              <a:t> </a:t>
            </a:r>
            <a:r>
              <a:rPr lang="en-US"/>
              <a:t>slags </a:t>
            </a:r>
            <a:r>
              <a:rPr lang="en-US" err="1"/>
              <a:t>oppdrag</a:t>
            </a:r>
            <a:r>
              <a:rPr lang="en-US"/>
              <a:t> </a:t>
            </a:r>
            <a:r>
              <a:rPr lang="en-US" err="1"/>
              <a:t>han</a:t>
            </a:r>
            <a:r>
              <a:rPr lang="en-US"/>
              <a:t> </a:t>
            </a:r>
            <a:r>
              <a:rPr lang="en-US" err="1"/>
              <a:t>hadde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jorden</a:t>
            </a:r>
            <a:r>
              <a:rPr lang="en-US"/>
              <a:t>? 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317AF-A3D7-4F45-B516-662810689026}" type="slidenum"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91657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Det </a:t>
            </a:r>
            <a:r>
              <a:rPr lang="en-US" err="1"/>
              <a:t>står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Bibelen</a:t>
            </a:r>
            <a:r>
              <a:rPr lang="en-US"/>
              <a:t> at </a:t>
            </a:r>
            <a:r>
              <a:rPr lang="en-US" err="1"/>
              <a:t>gjeterne</a:t>
            </a:r>
            <a:r>
              <a:rPr lang="en-US"/>
              <a:t> </a:t>
            </a:r>
            <a:r>
              <a:rPr lang="en-US" err="1"/>
              <a:t>dro</a:t>
            </a:r>
            <a:r>
              <a:rPr lang="en-US"/>
              <a:t> inn </a:t>
            </a:r>
            <a:r>
              <a:rPr lang="en-US" err="1"/>
              <a:t>til</a:t>
            </a:r>
            <a:r>
              <a:rPr lang="en-US"/>
              <a:t> Betlehem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fikk</a:t>
            </a:r>
            <a:r>
              <a:rPr lang="en-US"/>
              <a:t> se </a:t>
            </a:r>
            <a:r>
              <a:rPr lang="en-US" err="1"/>
              <a:t>barnet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krybben</a:t>
            </a:r>
            <a:r>
              <a:rPr lang="en-US"/>
              <a:t>. </a:t>
            </a:r>
            <a:r>
              <a:rPr lang="en-US" err="1"/>
              <a:t>Etterpå</a:t>
            </a:r>
            <a:r>
              <a:rPr lang="en-US"/>
              <a:t> </a:t>
            </a:r>
            <a:r>
              <a:rPr lang="en-US" err="1"/>
              <a:t>dro</a:t>
            </a:r>
            <a:r>
              <a:rPr lang="en-US"/>
              <a:t> de </a:t>
            </a:r>
            <a:r>
              <a:rPr lang="en-US" err="1"/>
              <a:t>tilbake</a:t>
            </a:r>
            <a:r>
              <a:rPr lang="en-US"/>
              <a:t> </a:t>
            </a:r>
            <a:r>
              <a:rPr lang="en-US" err="1"/>
              <a:t>til</a:t>
            </a:r>
            <a:r>
              <a:rPr lang="en-US"/>
              <a:t> </a:t>
            </a:r>
            <a:r>
              <a:rPr lang="en-US" err="1"/>
              <a:t>sauene</a:t>
            </a:r>
            <a:r>
              <a:rPr lang="en-US"/>
              <a:t> sine </a:t>
            </a:r>
            <a:r>
              <a:rPr lang="en-US" err="1"/>
              <a:t>mens</a:t>
            </a:r>
            <a:r>
              <a:rPr lang="en-US"/>
              <a:t> de </a:t>
            </a:r>
            <a:r>
              <a:rPr lang="en-US" err="1"/>
              <a:t>priste</a:t>
            </a:r>
            <a:r>
              <a:rPr lang="en-US"/>
              <a:t> Gud for det de </a:t>
            </a:r>
            <a:r>
              <a:rPr lang="en-US" err="1"/>
              <a:t>hadde</a:t>
            </a:r>
            <a:r>
              <a:rPr lang="en-US"/>
              <a:t> </a:t>
            </a:r>
            <a:r>
              <a:rPr lang="en-US" err="1"/>
              <a:t>fått</a:t>
            </a:r>
            <a:r>
              <a:rPr lang="en-US"/>
              <a:t> </a:t>
            </a:r>
            <a:r>
              <a:rPr lang="en-US" err="1"/>
              <a:t>hørt</a:t>
            </a:r>
            <a:r>
              <a:rPr lang="en-US"/>
              <a:t> </a:t>
            </a:r>
            <a:r>
              <a:rPr lang="en-US" err="1"/>
              <a:t>og</a:t>
            </a:r>
            <a:r>
              <a:rPr lang="en-US"/>
              <a:t> sett. 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317AF-A3D7-4F45-B516-662810689026}" type="slidenum"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64700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Det var </a:t>
            </a:r>
            <a:r>
              <a:rPr lang="en-US" err="1"/>
              <a:t>forresten</a:t>
            </a:r>
            <a:r>
              <a:rPr lang="en-US"/>
              <a:t> </a:t>
            </a:r>
            <a:r>
              <a:rPr lang="en-US" err="1"/>
              <a:t>ikke</a:t>
            </a:r>
            <a:r>
              <a:rPr lang="en-US"/>
              <a:t> bare </a:t>
            </a:r>
            <a:r>
              <a:rPr lang="en-US" err="1"/>
              <a:t>gjeterne</a:t>
            </a:r>
            <a:r>
              <a:rPr lang="en-US"/>
              <a:t> </a:t>
            </a:r>
            <a:r>
              <a:rPr lang="en-US" err="1"/>
              <a:t>som</a:t>
            </a:r>
            <a:r>
              <a:rPr lang="en-US"/>
              <a:t> </a:t>
            </a:r>
            <a:r>
              <a:rPr lang="en-US" err="1"/>
              <a:t>fikk</a:t>
            </a:r>
            <a:r>
              <a:rPr lang="en-US"/>
              <a:t> </a:t>
            </a:r>
            <a:r>
              <a:rPr lang="en-US" err="1"/>
              <a:t>beskjed</a:t>
            </a:r>
            <a:r>
              <a:rPr lang="en-US"/>
              <a:t> om at det var </a:t>
            </a:r>
            <a:r>
              <a:rPr lang="en-US" err="1"/>
              <a:t>født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konge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Betlehem. I et land </a:t>
            </a:r>
            <a:r>
              <a:rPr lang="en-US" err="1"/>
              <a:t>langt</a:t>
            </a:r>
            <a:r>
              <a:rPr lang="en-US"/>
              <a:t> mot </a:t>
            </a:r>
            <a:r>
              <a:rPr lang="en-US" err="1"/>
              <a:t>øst</a:t>
            </a:r>
            <a:r>
              <a:rPr lang="en-US"/>
              <a:t>, </a:t>
            </a:r>
            <a:r>
              <a:rPr lang="en-US" err="1"/>
              <a:t>fikk</a:t>
            </a:r>
            <a:r>
              <a:rPr lang="en-US"/>
              <a:t> </a:t>
            </a:r>
            <a:r>
              <a:rPr lang="en-US" err="1"/>
              <a:t>noen</a:t>
            </a:r>
            <a:r>
              <a:rPr lang="en-US"/>
              <a:t> vise </a:t>
            </a:r>
            <a:r>
              <a:rPr lang="en-US" err="1"/>
              <a:t>menn</a:t>
            </a:r>
            <a:r>
              <a:rPr lang="en-US"/>
              <a:t> se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stor</a:t>
            </a:r>
            <a:r>
              <a:rPr lang="en-US"/>
              <a:t>, </a:t>
            </a:r>
            <a:r>
              <a:rPr lang="en-US" err="1"/>
              <a:t>lysende</a:t>
            </a:r>
            <a:r>
              <a:rPr lang="en-US"/>
              <a:t> </a:t>
            </a:r>
            <a:r>
              <a:rPr lang="en-US" err="1"/>
              <a:t>stjerne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den </a:t>
            </a:r>
            <a:r>
              <a:rPr lang="en-US" err="1"/>
              <a:t>svarte</a:t>
            </a:r>
            <a:r>
              <a:rPr lang="en-US"/>
              <a:t> </a:t>
            </a:r>
            <a:r>
              <a:rPr lang="en-US" err="1"/>
              <a:t>nattehimmelen</a:t>
            </a:r>
            <a:r>
              <a:rPr lang="en-US"/>
              <a:t>. De </a:t>
            </a:r>
            <a:r>
              <a:rPr lang="en-US" err="1"/>
              <a:t>sjekket</a:t>
            </a:r>
            <a:r>
              <a:rPr lang="en-US"/>
              <a:t> de </a:t>
            </a:r>
            <a:r>
              <a:rPr lang="en-US" err="1"/>
              <a:t>gamle</a:t>
            </a:r>
            <a:r>
              <a:rPr lang="en-US"/>
              <a:t> </a:t>
            </a:r>
            <a:r>
              <a:rPr lang="en-US" err="1"/>
              <a:t>skriftene</a:t>
            </a:r>
            <a:r>
              <a:rPr lang="en-US"/>
              <a:t> sine, </a:t>
            </a:r>
            <a:r>
              <a:rPr lang="en-US" err="1"/>
              <a:t>og</a:t>
            </a:r>
            <a:r>
              <a:rPr lang="en-US"/>
              <a:t> </a:t>
            </a:r>
            <a:r>
              <a:rPr lang="en-US" err="1"/>
              <a:t>fant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at </a:t>
            </a:r>
            <a:r>
              <a:rPr lang="en-US" err="1"/>
              <a:t>stjernen</a:t>
            </a:r>
            <a:r>
              <a:rPr lang="en-US"/>
              <a:t> </a:t>
            </a:r>
            <a:r>
              <a:rPr lang="en-US" err="1"/>
              <a:t>måtte</a:t>
            </a:r>
            <a:r>
              <a:rPr lang="en-US"/>
              <a:t> </a:t>
            </a:r>
            <a:r>
              <a:rPr lang="en-US" err="1"/>
              <a:t>bety</a:t>
            </a:r>
            <a:r>
              <a:rPr lang="en-US"/>
              <a:t> at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stor</a:t>
            </a:r>
            <a:r>
              <a:rPr lang="en-US"/>
              <a:t> </a:t>
            </a:r>
            <a:r>
              <a:rPr lang="en-US" err="1"/>
              <a:t>konge</a:t>
            </a:r>
            <a:r>
              <a:rPr lang="en-US"/>
              <a:t> var </a:t>
            </a:r>
            <a:r>
              <a:rPr lang="en-US" err="1"/>
              <a:t>født</a:t>
            </a:r>
            <a:r>
              <a:rPr lang="en-US"/>
              <a:t>. 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317AF-A3D7-4F45-B516-662810689026}" type="slidenum"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03354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bestemte seg for å gå i retning av denne lysende stjernen, og da de endelig var fremme, fant de Jesus. </a:t>
            </a:r>
            <a:endParaRPr lang="nb-NO" sz="18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317AF-A3D7-4F45-B516-662810689026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24842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625600" y="1597025"/>
            <a:ext cx="9753600" cy="33956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625600" y="5122863"/>
            <a:ext cx="9753600" cy="23542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812D3E-0EE5-65AF-69A5-46AC450269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8286F7B-CD66-CA98-6EC0-C0BA91A841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C56D85D-2A19-ACE0-512A-7D3BD87A4E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1EF95-EDD9-4233-A9AF-0B1CD624EEAE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176139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939C3D1-378A-221A-082A-442141C8AA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4B76AC-1F6B-EB1D-4FCD-4DC4A13B27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9BBFA99-B1C1-3E6A-AA67-4015BE4C6F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379DD-9717-40B8-BDD2-356E7BAAC8E0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083514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951FCC9-704E-C29C-3BF5-41C9D12413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0FAA6F-E997-B6C4-7188-58011F3085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D6C2B86-24D1-9976-4C72-3524C073C2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5EACC-5F5A-4FB6-AD4E-082B59F6B823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41403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E8FDA12-CFDC-9ACB-E3D5-50DF709606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92C237F-41AA-F0FC-6DAD-2FEA7FA3BA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5B05C4F-FCD3-40BF-7BBE-85519ABC9F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9A39F-F474-4DD6-8AB0-4D4223FE81DF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560265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87413" y="2432050"/>
            <a:ext cx="11217275" cy="40560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87413" y="6527800"/>
            <a:ext cx="11217275" cy="21336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3B82404-82AC-FE7E-B79F-11656CD920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F95E2DF-7A61-3DEC-3DE4-2E1EA7B6ED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8FBD6D1-DD4A-330D-7C79-6EA926D99B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8D5B7-F64E-4FBB-9799-C5811FAA6609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312545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9BFFBB-732A-33A2-A027-BFDEDEDF77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AFF9AC-029E-AD77-E424-0BC80636E5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976ECE-C9CE-AB57-A8E1-6A82D33E1A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05460-E9B8-4A52-87AF-C97CA41254A8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546077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95350" y="519113"/>
            <a:ext cx="11217275" cy="1885950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95350" y="2390775"/>
            <a:ext cx="5502275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95350" y="3562350"/>
            <a:ext cx="5502275" cy="5240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6583363" y="2390775"/>
            <a:ext cx="5529262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6583363" y="3562350"/>
            <a:ext cx="5529262" cy="5240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22CD289-567A-0F5B-68E4-CD49676CB0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8890D2E-A70B-2FEF-0574-897B4BF1AE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D2193B0-6A3A-B1DD-2935-1FB0362B13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0269A-6412-48D0-B60B-5214897F7163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890195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0BAABD3-4324-9F05-64BB-AF2C822434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B060C61-A737-30B9-6109-3BB08A8204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B715C4B-9139-D8A3-DBCC-1AF7F7BCBB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60CAF-5DD4-4213-9C76-85624829027C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135165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B55A571-31CB-FED7-7F91-8AC246BDB3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43EB352-6C87-E294-0E98-18C6139BB7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0CC3238-F386-DBBE-ACC9-7756CAE43C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D8748-6B9F-492E-9A2F-301E6974C400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734560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9024DB-913B-36B4-7C68-2910784BA3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5E8361-26B5-89C0-08F1-62437EC331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B24E57-7B65-CFAD-77A7-4916E5763B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805D1-2C3B-41AB-98AD-EFFED88CBA2B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9623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b-NO" noProof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292D9A-495D-B736-439E-224FAF2713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5D433E-FA54-10FD-6CDB-F5FDAFB801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09483E-2A65-279A-E077-565309DF66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EB711-E0F0-415E-B375-6F93BA514A1D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031452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1BAC035-9BD1-5877-78BB-2F22B0B55E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b-NO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8E0E942-BFE2-FED7-A2AE-5B67FAB193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b-NO"/>
              <a:t>Click to edit Master text styles</a:t>
            </a:r>
          </a:p>
          <a:p>
            <a:pPr lvl="1"/>
            <a:r>
              <a:rPr lang="en-US" altLang="nb-NO"/>
              <a:t>Second level</a:t>
            </a:r>
          </a:p>
          <a:p>
            <a:pPr lvl="2"/>
            <a:r>
              <a:rPr lang="en-US" altLang="nb-NO"/>
              <a:t>Third level</a:t>
            </a:r>
          </a:p>
          <a:p>
            <a:pPr lvl="3"/>
            <a:r>
              <a:rPr lang="en-US" altLang="nb-NO"/>
              <a:t>Fourth level</a:t>
            </a:r>
          </a:p>
          <a:p>
            <a:pPr lvl="4"/>
            <a:r>
              <a:rPr lang="en-US" altLang="nb-NO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7287D6E-B6C0-63A2-B380-685C091CF91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9277AA2-3411-2687-903A-219281E8AB0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nb-NO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30C872E-871F-E059-BDA3-85B521641B5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0317A9D4-D80D-4E4A-ACC0-86E2ABDF9567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78420E0F-70FA-E047-CCB2-9B254E13B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E89FCEC5-2943-64E1-2528-42CA2C85E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6323D1F2-855C-D46A-63BD-892D3F2A3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8781DEFD-8D00-CD20-566A-49F969AF0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0E025C76-69BD-941A-5A2F-EF8FD74CB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A72287B4-5EA3-C1E1-D22B-CCC61C726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AF0DE600-19B0-4E9D-2069-2616D1F0F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B0D9810B-4509-EAA8-A0B6-483128A7B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-tem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b-NO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nb-NO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-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Custom</PresentationFormat>
  <Slides>8</Slides>
  <Notes>6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Office-tema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1</cp:revision>
  <cp:lastPrinted>1601-01-01T00:00:00Z</cp:lastPrinted>
  <dcterms:created xsi:type="dcterms:W3CDTF">1601-01-01T00:00:00Z</dcterms:created>
  <dcterms:modified xsi:type="dcterms:W3CDTF">2022-10-01T08:44:14Z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