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4" r:id="rId9"/>
    <p:sldId id="270" r:id="rId10"/>
  </p:sldIdLst>
  <p:sldSz cx="24384000" cy="13716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0" d="100"/>
          <a:sy n="40" d="100"/>
        </p:scale>
        <p:origin x="754"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C024AF62-9195-56FB-5B15-EF134D3D9A72}"/>
    <pc:docChg chg="modSld">
      <pc:chgData name="Jorunn Bergo Aarvik" userId="S::jaarvik@nlm.no::65fe6f9b-e160-4956-ba75-5945fd282e92" providerId="AD" clId="Web-{C024AF62-9195-56FB-5B15-EF134D3D9A72}" dt="2022-09-29T11:45:20.933" v="7"/>
      <pc:docMkLst>
        <pc:docMk/>
      </pc:docMkLst>
      <pc:sldChg chg="modNotes">
        <pc:chgData name="Jorunn Bergo Aarvik" userId="S::jaarvik@nlm.no::65fe6f9b-e160-4956-ba75-5945fd282e92" providerId="AD" clId="Web-{C024AF62-9195-56FB-5B15-EF134D3D9A72}" dt="2022-09-29T11:45:20.933" v="7"/>
        <pc:sldMkLst>
          <pc:docMk/>
          <pc:sldMk cId="0" sldId="2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EB2FCFE5-57F5-7DE0-ED22-DA7A79CBEE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nb-NO"/>
          </a:p>
        </p:txBody>
      </p:sp>
      <p:sp>
        <p:nvSpPr>
          <p:cNvPr id="3" name="Plassholder for dato 2">
            <a:extLst>
              <a:ext uri="{FF2B5EF4-FFF2-40B4-BE49-F238E27FC236}">
                <a16:creationId xmlns:a16="http://schemas.microsoft.com/office/drawing/2014/main" id="{49CA1A07-6307-5825-CE8F-36C01E3BD40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FADB0FFD-B3F3-4B78-A3F8-1CEFC206B6C1}" type="datetimeFigureOut">
              <a:rPr lang="nb-NO"/>
              <a:pPr>
                <a:defRPr/>
              </a:pPr>
              <a:t>29.09.2022</a:t>
            </a:fld>
            <a:endParaRPr lang="nb-NO"/>
          </a:p>
        </p:txBody>
      </p:sp>
      <p:sp>
        <p:nvSpPr>
          <p:cNvPr id="4" name="Plassholder for lysbilde 3">
            <a:extLst>
              <a:ext uri="{FF2B5EF4-FFF2-40B4-BE49-F238E27FC236}">
                <a16:creationId xmlns:a16="http://schemas.microsoft.com/office/drawing/2014/main" id="{9635203D-1825-5D67-1250-EE69D290FFF5}"/>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nb-NO" noProof="0"/>
          </a:p>
        </p:txBody>
      </p:sp>
      <p:sp>
        <p:nvSpPr>
          <p:cNvPr id="5" name="Plassholder for notater 4">
            <a:extLst>
              <a:ext uri="{FF2B5EF4-FFF2-40B4-BE49-F238E27FC236}">
                <a16:creationId xmlns:a16="http://schemas.microsoft.com/office/drawing/2014/main" id="{3B03AC64-8AF9-0FC2-1826-F1B724279E02}"/>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sp>
        <p:nvSpPr>
          <p:cNvPr id="6" name="Plassholder for bunntekst 5">
            <a:extLst>
              <a:ext uri="{FF2B5EF4-FFF2-40B4-BE49-F238E27FC236}">
                <a16:creationId xmlns:a16="http://schemas.microsoft.com/office/drawing/2014/main" id="{17A04BD9-11D2-A08D-BB69-89BC6451E45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nb-NO"/>
          </a:p>
        </p:txBody>
      </p:sp>
      <p:sp>
        <p:nvSpPr>
          <p:cNvPr id="7" name="Plassholder for lysbildenummer 6">
            <a:extLst>
              <a:ext uri="{FF2B5EF4-FFF2-40B4-BE49-F238E27FC236}">
                <a16:creationId xmlns:a16="http://schemas.microsoft.com/office/drawing/2014/main" id="{4318FCE7-0B59-3816-18F3-B146A0A9F922}"/>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FD005AC9-9E24-47C8-AF95-F17E3220D89C}" type="slidenum">
              <a:rPr lang="nb-NO"/>
              <a:pPr>
                <a:defRPr/>
              </a:pPr>
              <a:t>‹#›</a:t>
            </a:fld>
            <a:endParaRPr lang="nb-N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lassholder for lysbilde 1">
            <a:extLst>
              <a:ext uri="{FF2B5EF4-FFF2-40B4-BE49-F238E27FC236}">
                <a16:creationId xmlns:a16="http://schemas.microsoft.com/office/drawing/2014/main" id="{279B85CC-9994-44BD-FF8A-61641031AF2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Plassholder for notater 2">
            <a:extLst>
              <a:ext uri="{FF2B5EF4-FFF2-40B4-BE49-F238E27FC236}">
                <a16:creationId xmlns:a16="http://schemas.microsoft.com/office/drawing/2014/main" id="{5690E275-C569-0E3A-6AC9-6E4A7F1C8E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Da Jesus var 30 dager gammel, tok Josef og Maria ham med opp til Jerusalem,  for å bære ham fram for Gud i tempelet der. </a:t>
            </a:r>
          </a:p>
          <a:p>
            <a:pPr>
              <a:spcBef>
                <a:spcPct val="0"/>
              </a:spcBef>
            </a:pPr>
            <a:endParaRPr lang="nb-NO" altLang="nb-NO"/>
          </a:p>
        </p:txBody>
      </p:sp>
      <p:sp>
        <p:nvSpPr>
          <p:cNvPr id="5124" name="Plassholder for lysbildenummer 3">
            <a:extLst>
              <a:ext uri="{FF2B5EF4-FFF2-40B4-BE49-F238E27FC236}">
                <a16:creationId xmlns:a16="http://schemas.microsoft.com/office/drawing/2014/main" id="{759E6906-B93A-2A25-46AB-57C4B25FAA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C3446AA-26BC-40F7-B195-862514058E09}" type="slidenum">
              <a:rPr lang="nb-NO" altLang="nb-NO"/>
              <a:pPr/>
              <a:t>2</a:t>
            </a:fld>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lassholder for lysbilde 1">
            <a:extLst>
              <a:ext uri="{FF2B5EF4-FFF2-40B4-BE49-F238E27FC236}">
                <a16:creationId xmlns:a16="http://schemas.microsoft.com/office/drawing/2014/main" id="{9B8E2439-01F6-4D17-80A4-BDF1794BB1D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Plassholder for notater 2">
            <a:extLst>
              <a:ext uri="{FF2B5EF4-FFF2-40B4-BE49-F238E27FC236}">
                <a16:creationId xmlns:a16="http://schemas.microsoft.com/office/drawing/2014/main" id="{3086BA3D-DA3B-9C23-FB16-BB03DBB5D8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I tempelet ville de ofre to duer, slik Moseloven befalte at de skulle gjøre når de fikk sitt første guttebarn. </a:t>
            </a:r>
          </a:p>
        </p:txBody>
      </p:sp>
      <p:sp>
        <p:nvSpPr>
          <p:cNvPr id="7172" name="Plassholder for lysbildenummer 3">
            <a:extLst>
              <a:ext uri="{FF2B5EF4-FFF2-40B4-BE49-F238E27FC236}">
                <a16:creationId xmlns:a16="http://schemas.microsoft.com/office/drawing/2014/main" id="{142872A4-0DF1-5335-AD0F-9FB6700A512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9A714FA-7BBF-4B99-89BD-9375D0539353}" type="slidenum">
              <a:rPr lang="nb-NO" altLang="nb-NO"/>
              <a:pPr/>
              <a:t>3</a:t>
            </a:fld>
            <a:endParaRPr lang="nb-NO" alt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lassholder for lysbilde 1">
            <a:extLst>
              <a:ext uri="{FF2B5EF4-FFF2-40B4-BE49-F238E27FC236}">
                <a16:creationId xmlns:a16="http://schemas.microsoft.com/office/drawing/2014/main" id="{C03DADC6-D1D3-3EA3-4F42-CB1B5C7BC1D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Plassholder for notater 2">
            <a:extLst>
              <a:ext uri="{FF2B5EF4-FFF2-40B4-BE49-F238E27FC236}">
                <a16:creationId xmlns:a16="http://schemas.microsoft.com/office/drawing/2014/main" id="{4AA2A923-44C2-6462-B8AF-18768C2DED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Det bodde en mann i Jerusalem som het Simeon. Han var en god og rettferdig mann. Hele sitt liv hadde han ventet på at Gud skulle sende en frelser til jorden. Den hellige ånd hadde latt ham få vite at han ikke skulle dø før han hadde fått se denne frelseren. </a:t>
            </a:r>
          </a:p>
        </p:txBody>
      </p:sp>
      <p:sp>
        <p:nvSpPr>
          <p:cNvPr id="9220" name="Plassholder for lysbildenummer 3">
            <a:extLst>
              <a:ext uri="{FF2B5EF4-FFF2-40B4-BE49-F238E27FC236}">
                <a16:creationId xmlns:a16="http://schemas.microsoft.com/office/drawing/2014/main" id="{E7FD14D8-E7B7-835F-25A3-CD1422ED77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2A13C8-C603-4CD4-A00E-A6F4BD63AD80}" type="slidenum">
              <a:rPr lang="nb-NO" altLang="nb-NO"/>
              <a:pPr/>
              <a:t>4</a:t>
            </a:fld>
            <a:endParaRPr lang="nb-NO" altLang="nb-N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lassholder for lysbilde 1">
            <a:extLst>
              <a:ext uri="{FF2B5EF4-FFF2-40B4-BE49-F238E27FC236}">
                <a16:creationId xmlns:a16="http://schemas.microsoft.com/office/drawing/2014/main" id="{CE0046B4-3751-BB0F-0DEF-7B56AA94E4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Plassholder for notater 2">
            <a:extLst>
              <a:ext uri="{FF2B5EF4-FFF2-40B4-BE49-F238E27FC236}">
                <a16:creationId xmlns:a16="http://schemas.microsoft.com/office/drawing/2014/main" id="{A447FF5B-E5CD-4D7D-D421-4B6917089B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Nå kom han til tempelet fordi Den hellige ånd hadde sagt at han skulle dra dit. </a:t>
            </a:r>
          </a:p>
        </p:txBody>
      </p:sp>
      <p:sp>
        <p:nvSpPr>
          <p:cNvPr id="11268" name="Plassholder for lysbildenummer 3">
            <a:extLst>
              <a:ext uri="{FF2B5EF4-FFF2-40B4-BE49-F238E27FC236}">
                <a16:creationId xmlns:a16="http://schemas.microsoft.com/office/drawing/2014/main" id="{C5347F12-E441-A9B4-EB55-7D18B0B7DAC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0D43EA-05F0-43BB-A2DD-1A6743A0DE5F}" type="slidenum">
              <a:rPr lang="nb-NO" altLang="nb-NO"/>
              <a:pPr/>
              <a:t>5</a:t>
            </a:fld>
            <a:endParaRPr lang="nb-NO" altLang="nb-N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Plassholder for lysbilde 1">
            <a:extLst>
              <a:ext uri="{FF2B5EF4-FFF2-40B4-BE49-F238E27FC236}">
                <a16:creationId xmlns:a16="http://schemas.microsoft.com/office/drawing/2014/main" id="{C7246F4D-D641-547A-4D7F-A90CC87D2DE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Plassholder for notater 2">
            <a:extLst>
              <a:ext uri="{FF2B5EF4-FFF2-40B4-BE49-F238E27FC236}">
                <a16:creationId xmlns:a16="http://schemas.microsoft.com/office/drawing/2014/main" id="{67C73DA5-87E3-DEDB-38C3-02C971E49A6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I tempelet fikk Simeon se Maria og Josef med det vesle barnet. Simeon skjønte at dette var barnet som Gud hadde sendt for å frelse verden. </a:t>
            </a:r>
          </a:p>
        </p:txBody>
      </p:sp>
      <p:sp>
        <p:nvSpPr>
          <p:cNvPr id="13316" name="Plassholder for lysbildenummer 3">
            <a:extLst>
              <a:ext uri="{FF2B5EF4-FFF2-40B4-BE49-F238E27FC236}">
                <a16:creationId xmlns:a16="http://schemas.microsoft.com/office/drawing/2014/main" id="{01AD4BA2-969D-1E2E-4316-129FC4FCBB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4316194-4EA5-48A2-BE93-B209D6AC0DA3}" type="slidenum">
              <a:rPr lang="nb-NO" altLang="nb-NO"/>
              <a:pPr/>
              <a:t>6</a:t>
            </a:fld>
            <a:endParaRPr lang="nb-NO" altLang="nb-N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lassholder for lysbilde 1">
            <a:extLst>
              <a:ext uri="{FF2B5EF4-FFF2-40B4-BE49-F238E27FC236}">
                <a16:creationId xmlns:a16="http://schemas.microsoft.com/office/drawing/2014/main" id="{630BA92F-7141-04F1-20D0-762A56964A7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Plassholder for notater 2">
            <a:extLst>
              <a:ext uri="{FF2B5EF4-FFF2-40B4-BE49-F238E27FC236}">
                <a16:creationId xmlns:a16="http://schemas.microsoft.com/office/drawing/2014/main" id="{8C73C47A-02D7-F28C-7545-22F5F07775D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Simeon tok Jesusbarnet i armene sine og takket Gud. Han sa: «Herre, nå kan du la meg dø i fred. For øynene mine har sett din frelse. Dette barnet skal være et lys til åpenbaring for hele verden, og til ære for israelsfolket. </a:t>
            </a:r>
          </a:p>
        </p:txBody>
      </p:sp>
      <p:sp>
        <p:nvSpPr>
          <p:cNvPr id="15364" name="Plassholder for lysbildenummer 3">
            <a:extLst>
              <a:ext uri="{FF2B5EF4-FFF2-40B4-BE49-F238E27FC236}">
                <a16:creationId xmlns:a16="http://schemas.microsoft.com/office/drawing/2014/main" id="{10E56EDF-1B07-6B37-FE7A-048E38EC4DB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55F0D4-E89F-415A-9F57-00F9892F782A}" type="slidenum">
              <a:rPr lang="nb-NO" altLang="nb-NO"/>
              <a:pPr/>
              <a:t>7</a:t>
            </a:fld>
            <a:endParaRPr lang="nb-NO" alt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Plassholder for lysbilde 1">
            <a:extLst>
              <a:ext uri="{FF2B5EF4-FFF2-40B4-BE49-F238E27FC236}">
                <a16:creationId xmlns:a16="http://schemas.microsoft.com/office/drawing/2014/main" id="{6568F3C8-3D01-0ABE-4F64-5498E3B562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Plassholder for notater 2">
            <a:extLst>
              <a:ext uri="{FF2B5EF4-FFF2-40B4-BE49-F238E27FC236}">
                <a16:creationId xmlns:a16="http://schemas.microsoft.com/office/drawing/2014/main" id="{33CF95F7-5DB7-F591-5E03-B9DC0EEF326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t>Josef og Maria gjenkjente Simeons ord. Dette var ordene fra Jesaja! Josef og Maria visste godt hva Jesaja hadde skrevet om lyset som skulle komme til verden. De undret seg. Tenk at Jesus var lyset som Jesaja hadde skrevet om, 700 år tidligere! </a:t>
            </a:r>
          </a:p>
        </p:txBody>
      </p:sp>
      <p:sp>
        <p:nvSpPr>
          <p:cNvPr id="17412" name="Plassholder for lysbildenummer 3">
            <a:extLst>
              <a:ext uri="{FF2B5EF4-FFF2-40B4-BE49-F238E27FC236}">
                <a16:creationId xmlns:a16="http://schemas.microsoft.com/office/drawing/2014/main" id="{0BE37B9E-CF51-17F2-9B26-D6E91D7036D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1DBA7F3-6BE4-4F9B-AAC1-02376654FAA3}" type="slidenum">
              <a:rPr lang="nb-NO" altLang="nb-NO"/>
              <a:pPr/>
              <a:t>8</a:t>
            </a:fld>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3048000" y="2244725"/>
            <a:ext cx="18288000" cy="4775200"/>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3048000" y="7204075"/>
            <a:ext cx="18288000" cy="33115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4">
            <a:extLst>
              <a:ext uri="{FF2B5EF4-FFF2-40B4-BE49-F238E27FC236}">
                <a16:creationId xmlns:a16="http://schemas.microsoft.com/office/drawing/2014/main" id="{8F80BDC2-7FD6-5423-327C-585930FFEA70}"/>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AD14AF33-DAC6-9396-B73E-DFF19B37CC0F}"/>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AF5C4103-34BF-41FB-6B08-75A8072C227B}"/>
              </a:ext>
            </a:extLst>
          </p:cNvPr>
          <p:cNvSpPr>
            <a:spLocks noGrp="1" noChangeArrowheads="1"/>
          </p:cNvSpPr>
          <p:nvPr>
            <p:ph type="sldNum" sz="quarter" idx="12"/>
          </p:nvPr>
        </p:nvSpPr>
        <p:spPr>
          <a:ln/>
        </p:spPr>
        <p:txBody>
          <a:bodyPr/>
          <a:lstStyle>
            <a:lvl1pPr>
              <a:defRPr/>
            </a:lvl1pPr>
          </a:lstStyle>
          <a:p>
            <a:pPr>
              <a:defRPr/>
            </a:pPr>
            <a:fld id="{156465EB-E03C-4662-AF61-D0C48E1669FA}" type="slidenum">
              <a:rPr lang="en-US" altLang="nb-NO"/>
              <a:pPr>
                <a:defRPr/>
              </a:pPr>
              <a:t>‹#›</a:t>
            </a:fld>
            <a:endParaRPr lang="en-US" altLang="nb-NO"/>
          </a:p>
        </p:txBody>
      </p:sp>
    </p:spTree>
    <p:extLst>
      <p:ext uri="{BB962C8B-B14F-4D97-AF65-F5344CB8AC3E}">
        <p14:creationId xmlns:p14="http://schemas.microsoft.com/office/powerpoint/2010/main" val="3544366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5579F8E2-AA58-CFB6-4A87-DE0223796706}"/>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CC7035A5-4D7B-1B82-7A6D-6D39A319EBAC}"/>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74940D6B-ABCC-6755-60FE-A06A87BBE33F}"/>
              </a:ext>
            </a:extLst>
          </p:cNvPr>
          <p:cNvSpPr>
            <a:spLocks noGrp="1" noChangeArrowheads="1"/>
          </p:cNvSpPr>
          <p:nvPr>
            <p:ph type="sldNum" sz="quarter" idx="12"/>
          </p:nvPr>
        </p:nvSpPr>
        <p:spPr>
          <a:ln/>
        </p:spPr>
        <p:txBody>
          <a:bodyPr/>
          <a:lstStyle>
            <a:lvl1pPr>
              <a:defRPr/>
            </a:lvl1pPr>
          </a:lstStyle>
          <a:p>
            <a:pPr>
              <a:defRPr/>
            </a:pPr>
            <a:fld id="{1CF2F005-452E-4776-8FEE-BEF40D6E2458}" type="slidenum">
              <a:rPr lang="en-US" altLang="nb-NO"/>
              <a:pPr>
                <a:defRPr/>
              </a:pPr>
              <a:t>‹#›</a:t>
            </a:fld>
            <a:endParaRPr lang="en-US" altLang="nb-NO"/>
          </a:p>
        </p:txBody>
      </p:sp>
    </p:spTree>
    <p:extLst>
      <p:ext uri="{BB962C8B-B14F-4D97-AF65-F5344CB8AC3E}">
        <p14:creationId xmlns:p14="http://schemas.microsoft.com/office/powerpoint/2010/main" val="4125452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3A096996-1659-B333-5695-5113C960CD45}"/>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429B3C74-7241-CCA6-9221-79F1D2E6DB73}"/>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FBBB6CA2-014D-368D-07CC-B05F8E3C4ECE}"/>
              </a:ext>
            </a:extLst>
          </p:cNvPr>
          <p:cNvSpPr>
            <a:spLocks noGrp="1" noChangeArrowheads="1"/>
          </p:cNvSpPr>
          <p:nvPr>
            <p:ph type="sldNum" sz="quarter" idx="12"/>
          </p:nvPr>
        </p:nvSpPr>
        <p:spPr>
          <a:ln/>
        </p:spPr>
        <p:txBody>
          <a:bodyPr/>
          <a:lstStyle>
            <a:lvl1pPr>
              <a:defRPr/>
            </a:lvl1pPr>
          </a:lstStyle>
          <a:p>
            <a:pPr>
              <a:defRPr/>
            </a:pPr>
            <a:fld id="{9E7A77B1-4200-4CEF-A39C-F61CD1D8D271}" type="slidenum">
              <a:rPr lang="en-US" altLang="nb-NO"/>
              <a:pPr>
                <a:defRPr/>
              </a:pPr>
              <a:t>‹#›</a:t>
            </a:fld>
            <a:endParaRPr lang="en-US" altLang="nb-NO"/>
          </a:p>
        </p:txBody>
      </p:sp>
    </p:spTree>
    <p:extLst>
      <p:ext uri="{BB962C8B-B14F-4D97-AF65-F5344CB8AC3E}">
        <p14:creationId xmlns:p14="http://schemas.microsoft.com/office/powerpoint/2010/main" val="1506189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D6929FF1-65CD-6DCC-CA83-9187BB8C4E38}"/>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70002A45-AFC3-A7E0-9635-A0E8CB0788E0}"/>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8B2F6B89-3EBB-B82F-0C1B-DA671BC88F7F}"/>
              </a:ext>
            </a:extLst>
          </p:cNvPr>
          <p:cNvSpPr>
            <a:spLocks noGrp="1" noChangeArrowheads="1"/>
          </p:cNvSpPr>
          <p:nvPr>
            <p:ph type="sldNum" sz="quarter" idx="12"/>
          </p:nvPr>
        </p:nvSpPr>
        <p:spPr>
          <a:ln/>
        </p:spPr>
        <p:txBody>
          <a:bodyPr/>
          <a:lstStyle>
            <a:lvl1pPr>
              <a:defRPr/>
            </a:lvl1pPr>
          </a:lstStyle>
          <a:p>
            <a:pPr>
              <a:defRPr/>
            </a:pPr>
            <a:fld id="{7E6DB90C-3A5C-47E5-B501-D4CB219313E0}" type="slidenum">
              <a:rPr lang="en-US" altLang="nb-NO"/>
              <a:pPr>
                <a:defRPr/>
              </a:pPr>
              <a:t>‹#›</a:t>
            </a:fld>
            <a:endParaRPr lang="en-US" altLang="nb-NO"/>
          </a:p>
        </p:txBody>
      </p:sp>
    </p:spTree>
    <p:extLst>
      <p:ext uri="{BB962C8B-B14F-4D97-AF65-F5344CB8AC3E}">
        <p14:creationId xmlns:p14="http://schemas.microsoft.com/office/powerpoint/2010/main" val="389133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1663700" y="3419475"/>
            <a:ext cx="21031200" cy="5705475"/>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1663700" y="9178925"/>
            <a:ext cx="21031200" cy="30003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4">
            <a:extLst>
              <a:ext uri="{FF2B5EF4-FFF2-40B4-BE49-F238E27FC236}">
                <a16:creationId xmlns:a16="http://schemas.microsoft.com/office/drawing/2014/main" id="{D2F5299E-CFF8-7462-12C3-0920DC9B7659}"/>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0FD68656-B3F4-1A8E-C123-70D73BDAED23}"/>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E35F2301-FE59-34FB-3AFB-90C5A2C11724}"/>
              </a:ext>
            </a:extLst>
          </p:cNvPr>
          <p:cNvSpPr>
            <a:spLocks noGrp="1" noChangeArrowheads="1"/>
          </p:cNvSpPr>
          <p:nvPr>
            <p:ph type="sldNum" sz="quarter" idx="12"/>
          </p:nvPr>
        </p:nvSpPr>
        <p:spPr>
          <a:ln/>
        </p:spPr>
        <p:txBody>
          <a:bodyPr/>
          <a:lstStyle>
            <a:lvl1pPr>
              <a:defRPr/>
            </a:lvl1pPr>
          </a:lstStyle>
          <a:p>
            <a:pPr>
              <a:defRPr/>
            </a:pPr>
            <a:fld id="{7C2F2581-9651-4B00-A27A-167271BEB51F}" type="slidenum">
              <a:rPr lang="en-US" altLang="nb-NO"/>
              <a:pPr>
                <a:defRPr/>
              </a:pPr>
              <a:t>‹#›</a:t>
            </a:fld>
            <a:endParaRPr lang="en-US" altLang="nb-NO"/>
          </a:p>
        </p:txBody>
      </p:sp>
    </p:spTree>
    <p:extLst>
      <p:ext uri="{BB962C8B-B14F-4D97-AF65-F5344CB8AC3E}">
        <p14:creationId xmlns:p14="http://schemas.microsoft.com/office/powerpoint/2010/main" val="636051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457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4648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4">
            <a:extLst>
              <a:ext uri="{FF2B5EF4-FFF2-40B4-BE49-F238E27FC236}">
                <a16:creationId xmlns:a16="http://schemas.microsoft.com/office/drawing/2014/main" id="{B0039E95-1115-E2B0-11E0-558F7F6B240E}"/>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208C6BA8-184A-0A8D-E836-456AFF8FBA57}"/>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2E3F5288-1692-3A0B-54FE-DAE36EC6C845}"/>
              </a:ext>
            </a:extLst>
          </p:cNvPr>
          <p:cNvSpPr>
            <a:spLocks noGrp="1" noChangeArrowheads="1"/>
          </p:cNvSpPr>
          <p:nvPr>
            <p:ph type="sldNum" sz="quarter" idx="12"/>
          </p:nvPr>
        </p:nvSpPr>
        <p:spPr>
          <a:ln/>
        </p:spPr>
        <p:txBody>
          <a:bodyPr/>
          <a:lstStyle>
            <a:lvl1pPr>
              <a:defRPr/>
            </a:lvl1pPr>
          </a:lstStyle>
          <a:p>
            <a:pPr>
              <a:defRPr/>
            </a:pPr>
            <a:fld id="{8D4EAC6E-DDE6-4022-A5C8-32C1CCDCD5F0}" type="slidenum">
              <a:rPr lang="en-US" altLang="nb-NO"/>
              <a:pPr>
                <a:defRPr/>
              </a:pPr>
              <a:t>‹#›</a:t>
            </a:fld>
            <a:endParaRPr lang="en-US" altLang="nb-NO"/>
          </a:p>
        </p:txBody>
      </p:sp>
    </p:spTree>
    <p:extLst>
      <p:ext uri="{BB962C8B-B14F-4D97-AF65-F5344CB8AC3E}">
        <p14:creationId xmlns:p14="http://schemas.microsoft.com/office/powerpoint/2010/main" val="2561159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1679575" y="730250"/>
            <a:ext cx="21031200" cy="2651125"/>
          </a:xfrm>
        </p:spPr>
        <p:txBody>
          <a:bodyPr/>
          <a:lstStyle/>
          <a:p>
            <a:r>
              <a:rPr lang="nb-NO"/>
              <a:t>Klikk for å redigere tittelstil</a:t>
            </a:r>
          </a:p>
        </p:txBody>
      </p:sp>
      <p:sp>
        <p:nvSpPr>
          <p:cNvPr id="3" name="Plassholder for tekst 2"/>
          <p:cNvSpPr>
            <a:spLocks noGrp="1"/>
          </p:cNvSpPr>
          <p:nvPr>
            <p:ph type="body" idx="1"/>
          </p:nvPr>
        </p:nvSpPr>
        <p:spPr>
          <a:xfrm>
            <a:off x="1679575" y="3362325"/>
            <a:ext cx="103155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1679575" y="5010150"/>
            <a:ext cx="10315575" cy="73691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12344400" y="3362325"/>
            <a:ext cx="103663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p:cNvSpPr>
            <a:spLocks noGrp="1"/>
          </p:cNvSpPr>
          <p:nvPr>
            <p:ph sz="quarter" idx="4"/>
          </p:nvPr>
        </p:nvSpPr>
        <p:spPr>
          <a:xfrm>
            <a:off x="12344400" y="5010150"/>
            <a:ext cx="10366375" cy="73691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4">
            <a:extLst>
              <a:ext uri="{FF2B5EF4-FFF2-40B4-BE49-F238E27FC236}">
                <a16:creationId xmlns:a16="http://schemas.microsoft.com/office/drawing/2014/main" id="{BF8AFD3C-BCD3-D658-C738-FACF6F99C33A}"/>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8" name="Rectangle 5">
            <a:extLst>
              <a:ext uri="{FF2B5EF4-FFF2-40B4-BE49-F238E27FC236}">
                <a16:creationId xmlns:a16="http://schemas.microsoft.com/office/drawing/2014/main" id="{F7A21D54-AC40-C28C-74A7-A466AAEF424E}"/>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9" name="Rectangle 6">
            <a:extLst>
              <a:ext uri="{FF2B5EF4-FFF2-40B4-BE49-F238E27FC236}">
                <a16:creationId xmlns:a16="http://schemas.microsoft.com/office/drawing/2014/main" id="{3831CC3B-8AEF-1B68-3BC4-03E408A70F13}"/>
              </a:ext>
            </a:extLst>
          </p:cNvPr>
          <p:cNvSpPr>
            <a:spLocks noGrp="1" noChangeArrowheads="1"/>
          </p:cNvSpPr>
          <p:nvPr>
            <p:ph type="sldNum" sz="quarter" idx="12"/>
          </p:nvPr>
        </p:nvSpPr>
        <p:spPr>
          <a:ln/>
        </p:spPr>
        <p:txBody>
          <a:bodyPr/>
          <a:lstStyle>
            <a:lvl1pPr>
              <a:defRPr/>
            </a:lvl1pPr>
          </a:lstStyle>
          <a:p>
            <a:pPr>
              <a:defRPr/>
            </a:pPr>
            <a:fld id="{7EE02C02-1011-4EE3-9E91-9E9C15B0CD6E}" type="slidenum">
              <a:rPr lang="en-US" altLang="nb-NO"/>
              <a:pPr>
                <a:defRPr/>
              </a:pPr>
              <a:t>‹#›</a:t>
            </a:fld>
            <a:endParaRPr lang="en-US" altLang="nb-NO"/>
          </a:p>
        </p:txBody>
      </p:sp>
    </p:spTree>
    <p:extLst>
      <p:ext uri="{BB962C8B-B14F-4D97-AF65-F5344CB8AC3E}">
        <p14:creationId xmlns:p14="http://schemas.microsoft.com/office/powerpoint/2010/main" val="2282340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Rectangle 4">
            <a:extLst>
              <a:ext uri="{FF2B5EF4-FFF2-40B4-BE49-F238E27FC236}">
                <a16:creationId xmlns:a16="http://schemas.microsoft.com/office/drawing/2014/main" id="{F5BF5DE4-E325-F4CC-3CB1-C3B1CF76A2C3}"/>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74E7BC90-CC0E-4EB9-1E75-F53ACEF86FF1}"/>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5" name="Rectangle 6">
            <a:extLst>
              <a:ext uri="{FF2B5EF4-FFF2-40B4-BE49-F238E27FC236}">
                <a16:creationId xmlns:a16="http://schemas.microsoft.com/office/drawing/2014/main" id="{CC52C91C-D7BA-11C7-694F-36EACCE04AB4}"/>
              </a:ext>
            </a:extLst>
          </p:cNvPr>
          <p:cNvSpPr>
            <a:spLocks noGrp="1" noChangeArrowheads="1"/>
          </p:cNvSpPr>
          <p:nvPr>
            <p:ph type="sldNum" sz="quarter" idx="12"/>
          </p:nvPr>
        </p:nvSpPr>
        <p:spPr>
          <a:ln/>
        </p:spPr>
        <p:txBody>
          <a:bodyPr/>
          <a:lstStyle>
            <a:lvl1pPr>
              <a:defRPr/>
            </a:lvl1pPr>
          </a:lstStyle>
          <a:p>
            <a:pPr>
              <a:defRPr/>
            </a:pPr>
            <a:fld id="{C256F8DA-962F-4FA2-A918-35E28597790F}" type="slidenum">
              <a:rPr lang="en-US" altLang="nb-NO"/>
              <a:pPr>
                <a:defRPr/>
              </a:pPr>
              <a:t>‹#›</a:t>
            </a:fld>
            <a:endParaRPr lang="en-US" altLang="nb-NO"/>
          </a:p>
        </p:txBody>
      </p:sp>
    </p:spTree>
    <p:extLst>
      <p:ext uri="{BB962C8B-B14F-4D97-AF65-F5344CB8AC3E}">
        <p14:creationId xmlns:p14="http://schemas.microsoft.com/office/powerpoint/2010/main" val="706784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117B03F1-E825-3DDB-D423-750A78F28FBE}"/>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3" name="Rectangle 5">
            <a:extLst>
              <a:ext uri="{FF2B5EF4-FFF2-40B4-BE49-F238E27FC236}">
                <a16:creationId xmlns:a16="http://schemas.microsoft.com/office/drawing/2014/main" id="{417A412E-7B89-6408-0CBD-ADB8A51D559A}"/>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4" name="Rectangle 6">
            <a:extLst>
              <a:ext uri="{FF2B5EF4-FFF2-40B4-BE49-F238E27FC236}">
                <a16:creationId xmlns:a16="http://schemas.microsoft.com/office/drawing/2014/main" id="{ACCF15AE-81E8-D227-40C8-49D7B372EC68}"/>
              </a:ext>
            </a:extLst>
          </p:cNvPr>
          <p:cNvSpPr>
            <a:spLocks noGrp="1" noChangeArrowheads="1"/>
          </p:cNvSpPr>
          <p:nvPr>
            <p:ph type="sldNum" sz="quarter" idx="12"/>
          </p:nvPr>
        </p:nvSpPr>
        <p:spPr>
          <a:ln/>
        </p:spPr>
        <p:txBody>
          <a:bodyPr/>
          <a:lstStyle>
            <a:lvl1pPr>
              <a:defRPr/>
            </a:lvl1pPr>
          </a:lstStyle>
          <a:p>
            <a:pPr>
              <a:defRPr/>
            </a:pPr>
            <a:fld id="{8852B8CC-ECD6-48E0-9CDD-997023E155C5}" type="slidenum">
              <a:rPr lang="en-US" altLang="nb-NO"/>
              <a:pPr>
                <a:defRPr/>
              </a:pPr>
              <a:t>‹#›</a:t>
            </a:fld>
            <a:endParaRPr lang="en-US" altLang="nb-NO"/>
          </a:p>
        </p:txBody>
      </p:sp>
    </p:spTree>
    <p:extLst>
      <p:ext uri="{BB962C8B-B14F-4D97-AF65-F5344CB8AC3E}">
        <p14:creationId xmlns:p14="http://schemas.microsoft.com/office/powerpoint/2010/main" val="3104452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10366375" y="1974850"/>
            <a:ext cx="12344400" cy="97472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8AB78F46-25E3-EE28-74FE-AC2986F9F640}"/>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96184D78-5628-91EE-0741-9850E920D897}"/>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3812C601-381C-4DA6-0FC9-B6C3E35A6306}"/>
              </a:ext>
            </a:extLst>
          </p:cNvPr>
          <p:cNvSpPr>
            <a:spLocks noGrp="1" noChangeArrowheads="1"/>
          </p:cNvSpPr>
          <p:nvPr>
            <p:ph type="sldNum" sz="quarter" idx="12"/>
          </p:nvPr>
        </p:nvSpPr>
        <p:spPr>
          <a:ln/>
        </p:spPr>
        <p:txBody>
          <a:bodyPr/>
          <a:lstStyle>
            <a:lvl1pPr>
              <a:defRPr/>
            </a:lvl1pPr>
          </a:lstStyle>
          <a:p>
            <a:pPr>
              <a:defRPr/>
            </a:pPr>
            <a:fld id="{861ED7C7-4F40-4144-BEF3-2847362699A5}" type="slidenum">
              <a:rPr lang="en-US" altLang="nb-NO"/>
              <a:pPr>
                <a:defRPr/>
              </a:pPr>
              <a:t>‹#›</a:t>
            </a:fld>
            <a:endParaRPr lang="en-US" altLang="nb-NO"/>
          </a:p>
        </p:txBody>
      </p:sp>
    </p:spTree>
    <p:extLst>
      <p:ext uri="{BB962C8B-B14F-4D97-AF65-F5344CB8AC3E}">
        <p14:creationId xmlns:p14="http://schemas.microsoft.com/office/powerpoint/2010/main" val="3238041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10366375" y="1974850"/>
            <a:ext cx="12344400" cy="9747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430684A6-4CC4-9CD1-E326-02991FEA471A}"/>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24DD38E6-7C7B-D8D1-F1D0-39B23FBC6F28}"/>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1F5E8EB1-EB1C-EBE4-88D8-2C50E9406CC8}"/>
              </a:ext>
            </a:extLst>
          </p:cNvPr>
          <p:cNvSpPr>
            <a:spLocks noGrp="1" noChangeArrowheads="1"/>
          </p:cNvSpPr>
          <p:nvPr>
            <p:ph type="sldNum" sz="quarter" idx="12"/>
          </p:nvPr>
        </p:nvSpPr>
        <p:spPr>
          <a:ln/>
        </p:spPr>
        <p:txBody>
          <a:bodyPr/>
          <a:lstStyle>
            <a:lvl1pPr>
              <a:defRPr/>
            </a:lvl1pPr>
          </a:lstStyle>
          <a:p>
            <a:pPr>
              <a:defRPr/>
            </a:pPr>
            <a:fld id="{49EB24E8-BB0C-4658-A1C9-5DC14548928E}" type="slidenum">
              <a:rPr lang="en-US" altLang="nb-NO"/>
              <a:pPr>
                <a:defRPr/>
              </a:pPr>
              <a:t>‹#›</a:t>
            </a:fld>
            <a:endParaRPr lang="en-US" altLang="nb-NO"/>
          </a:p>
        </p:txBody>
      </p:sp>
    </p:spTree>
    <p:extLst>
      <p:ext uri="{BB962C8B-B14F-4D97-AF65-F5344CB8AC3E}">
        <p14:creationId xmlns:p14="http://schemas.microsoft.com/office/powerpoint/2010/main" val="4032200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C756FC6-6CB7-42D6-A369-34CFDF2EF2E2}"/>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nb-NO"/>
              <a:t>Click to edit Master title style</a:t>
            </a:r>
          </a:p>
        </p:txBody>
      </p:sp>
      <p:sp>
        <p:nvSpPr>
          <p:cNvPr id="1027" name="Rectangle 3">
            <a:extLst>
              <a:ext uri="{FF2B5EF4-FFF2-40B4-BE49-F238E27FC236}">
                <a16:creationId xmlns:a16="http://schemas.microsoft.com/office/drawing/2014/main" id="{15C55F28-FD1A-2147-743C-E8364A04BB9D}"/>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nb-NO"/>
              <a:t>Click to edit Master text styles</a:t>
            </a:r>
          </a:p>
          <a:p>
            <a:pPr lvl="1"/>
            <a:r>
              <a:rPr lang="en-US" altLang="nb-NO"/>
              <a:t>Second level</a:t>
            </a:r>
          </a:p>
          <a:p>
            <a:pPr lvl="2"/>
            <a:r>
              <a:rPr lang="en-US" altLang="nb-NO"/>
              <a:t>Third level</a:t>
            </a:r>
          </a:p>
          <a:p>
            <a:pPr lvl="3"/>
            <a:r>
              <a:rPr lang="en-US" altLang="nb-NO"/>
              <a:t>Fourth level</a:t>
            </a:r>
          </a:p>
          <a:p>
            <a:pPr lvl="4"/>
            <a:r>
              <a:rPr lang="en-US" altLang="nb-NO"/>
              <a:t>Fifth level</a:t>
            </a:r>
          </a:p>
        </p:txBody>
      </p:sp>
      <p:sp>
        <p:nvSpPr>
          <p:cNvPr id="1028" name="Rectangle 4">
            <a:extLst>
              <a:ext uri="{FF2B5EF4-FFF2-40B4-BE49-F238E27FC236}">
                <a16:creationId xmlns:a16="http://schemas.microsoft.com/office/drawing/2014/main" id="{757AE515-8C47-D3EA-D638-B49B8DC96ED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nb-NO"/>
          </a:p>
        </p:txBody>
      </p:sp>
      <p:sp>
        <p:nvSpPr>
          <p:cNvPr id="1029" name="Rectangle 5">
            <a:extLst>
              <a:ext uri="{FF2B5EF4-FFF2-40B4-BE49-F238E27FC236}">
                <a16:creationId xmlns:a16="http://schemas.microsoft.com/office/drawing/2014/main" id="{92E3B09F-82D8-0D4C-6BC4-29BDCC6F4366}"/>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nb-NO"/>
          </a:p>
        </p:txBody>
      </p:sp>
      <p:sp>
        <p:nvSpPr>
          <p:cNvPr id="1030" name="Rectangle 6">
            <a:extLst>
              <a:ext uri="{FF2B5EF4-FFF2-40B4-BE49-F238E27FC236}">
                <a16:creationId xmlns:a16="http://schemas.microsoft.com/office/drawing/2014/main" id="{A135A7AE-B5C2-657F-7A6A-3255317B9153}"/>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86865754-F010-43A3-B515-1B0C383FC5F4}"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2DBE510A-84B6-6213-05C5-7E3050B105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2F127758-5E63-001B-1535-678A38E53B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60007272-5B0C-8FDB-C03E-2E9742CC12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A7709ED7-DB47-A926-D3CB-84AB9D05BC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0642F8F2-5027-08A5-7567-6CABEDCDF7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A93EBF78-8CFD-A877-61D5-378F700775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4444F0AB-7A2C-4D3A-CC41-823D780D2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EB42FC7B-301E-6E06-CEFA-228B5A6545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7595A9A4-6CB4-74C5-A35A-BB29E4587B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tem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te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te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tem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te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te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te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te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te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TotalTime>
  <Words>239</Words>
  <Application>Microsoft Office PowerPoint</Application>
  <PresentationFormat>Egendefinert</PresentationFormat>
  <Paragraphs>14</Paragraphs>
  <Slides>9</Slides>
  <Notes>7</Notes>
  <HiddenSlides>0</HiddenSlides>
  <MMClips>0</MMClips>
  <ScaleCrop>false</ScaleCrop>
  <HeadingPairs>
    <vt:vector size="4" baseType="variant">
      <vt:variant>
        <vt:lpstr>Tema</vt:lpstr>
      </vt:variant>
      <vt:variant>
        <vt:i4>1</vt:i4>
      </vt:variant>
      <vt:variant>
        <vt:lpstr>Lysbildetitler</vt:lpstr>
      </vt:variant>
      <vt:variant>
        <vt:i4>9</vt:i4>
      </vt:variant>
    </vt:vector>
  </HeadingPairs>
  <TitlesOfParts>
    <vt:vector size="10"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Jorunn Bergo Aarvik</cp:lastModifiedBy>
  <cp:revision>10</cp:revision>
  <cp:lastPrinted>1601-01-01T00:00:00Z</cp:lastPrinted>
  <dcterms:created xsi:type="dcterms:W3CDTF">1601-01-01T00:00:00Z</dcterms:created>
  <dcterms:modified xsi:type="dcterms:W3CDTF">2022-09-29T11:45:21Z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