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0" r:id="rId6"/>
    <p:sldId id="259"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173856-BB31-4FF1-811A-15488A7917EC}" v="89" dt="2022-03-07T09:55:37.8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138"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urid Slettebø" userId="65215437-796a-4dff-b515-98e0a587fbc7" providerId="ADAL" clId="{24173856-BB31-4FF1-811A-15488A7917EC}"/>
    <pc:docChg chg="undo custSel addSld delSld modSld">
      <pc:chgData name="Turid Slettebø" userId="65215437-796a-4dff-b515-98e0a587fbc7" providerId="ADAL" clId="{24173856-BB31-4FF1-811A-15488A7917EC}" dt="2022-03-07T09:55:37.825" v="172"/>
      <pc:docMkLst>
        <pc:docMk/>
      </pc:docMkLst>
      <pc:sldChg chg="addSp delSp modSp mod">
        <pc:chgData name="Turid Slettebø" userId="65215437-796a-4dff-b515-98e0a587fbc7" providerId="ADAL" clId="{24173856-BB31-4FF1-811A-15488A7917EC}" dt="2022-03-07T09:30:55.652" v="73" actId="478"/>
        <pc:sldMkLst>
          <pc:docMk/>
          <pc:sldMk cId="1859828145" sldId="256"/>
        </pc:sldMkLst>
        <pc:spChg chg="del">
          <ac:chgData name="Turid Slettebø" userId="65215437-796a-4dff-b515-98e0a587fbc7" providerId="ADAL" clId="{24173856-BB31-4FF1-811A-15488A7917EC}" dt="2022-03-07T09:30:55.652" v="73" actId="478"/>
          <ac:spMkLst>
            <pc:docMk/>
            <pc:sldMk cId="1859828145" sldId="256"/>
            <ac:spMk id="4" creationId="{43D850AD-F35A-4E03-895A-9C2D39B8433A}"/>
          </ac:spMkLst>
        </pc:spChg>
        <pc:spChg chg="add mod">
          <ac:chgData name="Turid Slettebø" userId="65215437-796a-4dff-b515-98e0a587fbc7" providerId="ADAL" clId="{24173856-BB31-4FF1-811A-15488A7917EC}" dt="2022-03-07T09:30:53.293" v="72"/>
          <ac:spMkLst>
            <pc:docMk/>
            <pc:sldMk cId="1859828145" sldId="256"/>
            <ac:spMk id="7" creationId="{118374DC-6DB7-463A-9FE7-7F3FA3C43513}"/>
          </ac:spMkLst>
        </pc:spChg>
      </pc:sldChg>
      <pc:sldChg chg="addSp delSp modSp mod setBg">
        <pc:chgData name="Turid Slettebø" userId="65215437-796a-4dff-b515-98e0a587fbc7" providerId="ADAL" clId="{24173856-BB31-4FF1-811A-15488A7917EC}" dt="2022-03-07T09:31:24.196" v="79" actId="1076"/>
        <pc:sldMkLst>
          <pc:docMk/>
          <pc:sldMk cId="3043230619" sldId="257"/>
        </pc:sldMkLst>
        <pc:spChg chg="mod">
          <ac:chgData name="Turid Slettebø" userId="65215437-796a-4dff-b515-98e0a587fbc7" providerId="ADAL" clId="{24173856-BB31-4FF1-811A-15488A7917EC}" dt="2022-03-07T09:30:19.558" v="69" actId="207"/>
          <ac:spMkLst>
            <pc:docMk/>
            <pc:sldMk cId="3043230619" sldId="257"/>
            <ac:spMk id="2" creationId="{29937858-50CD-4DB9-B790-B1E305435D79}"/>
          </ac:spMkLst>
        </pc:spChg>
        <pc:spChg chg="del">
          <ac:chgData name="Turid Slettebø" userId="65215437-796a-4dff-b515-98e0a587fbc7" providerId="ADAL" clId="{24173856-BB31-4FF1-811A-15488A7917EC}" dt="2022-03-07T09:21:01.213" v="14"/>
          <ac:spMkLst>
            <pc:docMk/>
            <pc:sldMk cId="3043230619" sldId="257"/>
            <ac:spMk id="3" creationId="{2B3A5D76-2F4E-4B7B-8577-08F3D1B7C76B}"/>
          </ac:spMkLst>
        </pc:spChg>
        <pc:spChg chg="mod">
          <ac:chgData name="Turid Slettebø" userId="65215437-796a-4dff-b515-98e0a587fbc7" providerId="ADAL" clId="{24173856-BB31-4FF1-811A-15488A7917EC}" dt="2022-03-07T09:31:24.196" v="79" actId="1076"/>
          <ac:spMkLst>
            <pc:docMk/>
            <pc:sldMk cId="3043230619" sldId="257"/>
            <ac:spMk id="4" creationId="{6780C4F9-5AF2-4245-826B-9BF6BB61926D}"/>
          </ac:spMkLst>
        </pc:spChg>
        <pc:spChg chg="add del mod">
          <ac:chgData name="Turid Slettebø" userId="65215437-796a-4dff-b515-98e0a587fbc7" providerId="ADAL" clId="{24173856-BB31-4FF1-811A-15488A7917EC}" dt="2022-03-07T09:27:49.806" v="50"/>
          <ac:spMkLst>
            <pc:docMk/>
            <pc:sldMk cId="3043230619" sldId="257"/>
            <ac:spMk id="7" creationId="{D3869B8A-4778-4D54-9A81-6862D4ADE177}"/>
          </ac:spMkLst>
        </pc:spChg>
        <pc:picChg chg="add del mod">
          <ac:chgData name="Turid Slettebø" userId="65215437-796a-4dff-b515-98e0a587fbc7" providerId="ADAL" clId="{24173856-BB31-4FF1-811A-15488A7917EC}" dt="2022-03-07T09:24:13.782" v="29" actId="478"/>
          <ac:picMkLst>
            <pc:docMk/>
            <pc:sldMk cId="3043230619" sldId="257"/>
            <ac:picMk id="5" creationId="{3660D238-F299-4340-950B-0DBE4B1C6CCC}"/>
          </ac:picMkLst>
        </pc:picChg>
        <pc:picChg chg="add mod">
          <ac:chgData name="Turid Slettebø" userId="65215437-796a-4dff-b515-98e0a587fbc7" providerId="ADAL" clId="{24173856-BB31-4FF1-811A-15488A7917EC}" dt="2022-03-07T09:28:27.139" v="60" actId="1076"/>
          <ac:picMkLst>
            <pc:docMk/>
            <pc:sldMk cId="3043230619" sldId="257"/>
            <ac:picMk id="5122" creationId="{3C7B757F-4DB9-4C62-8CBA-793425308B96}"/>
          </ac:picMkLst>
        </pc:picChg>
      </pc:sldChg>
      <pc:sldChg chg="addSp delSp modSp add mod">
        <pc:chgData name="Turid Slettebø" userId="65215437-796a-4dff-b515-98e0a587fbc7" providerId="ADAL" clId="{24173856-BB31-4FF1-811A-15488A7917EC}" dt="2022-03-07T09:31:30.284" v="80" actId="1076"/>
        <pc:sldMkLst>
          <pc:docMk/>
          <pc:sldMk cId="2721734575" sldId="258"/>
        </pc:sldMkLst>
        <pc:spChg chg="del mod">
          <ac:chgData name="Turid Slettebø" userId="65215437-796a-4dff-b515-98e0a587fbc7" providerId="ADAL" clId="{24173856-BB31-4FF1-811A-15488A7917EC}" dt="2022-03-07T09:21:31.641" v="24" actId="478"/>
          <ac:spMkLst>
            <pc:docMk/>
            <pc:sldMk cId="2721734575" sldId="258"/>
            <ac:spMk id="2" creationId="{29937858-50CD-4DB9-B790-B1E305435D79}"/>
          </ac:spMkLst>
        </pc:spChg>
        <pc:spChg chg="del">
          <ac:chgData name="Turid Slettebø" userId="65215437-796a-4dff-b515-98e0a587fbc7" providerId="ADAL" clId="{24173856-BB31-4FF1-811A-15488A7917EC}" dt="2022-03-07T09:31:01.419" v="75" actId="478"/>
          <ac:spMkLst>
            <pc:docMk/>
            <pc:sldMk cId="2721734575" sldId="258"/>
            <ac:spMk id="4" creationId="{6780C4F9-5AF2-4245-826B-9BF6BB61926D}"/>
          </ac:spMkLst>
        </pc:spChg>
        <pc:spChg chg="add del mod">
          <ac:chgData name="Turid Slettebø" userId="65215437-796a-4dff-b515-98e0a587fbc7" providerId="ADAL" clId="{24173856-BB31-4FF1-811A-15488A7917EC}" dt="2022-03-07T09:25:04.669" v="34"/>
          <ac:spMkLst>
            <pc:docMk/>
            <pc:sldMk cId="2721734575" sldId="258"/>
            <ac:spMk id="6" creationId="{DFFE8B47-7A10-414D-8122-F48642049A8D}"/>
          </ac:spMkLst>
        </pc:spChg>
        <pc:spChg chg="add del mod">
          <ac:chgData name="Turid Slettebø" userId="65215437-796a-4dff-b515-98e0a587fbc7" providerId="ADAL" clId="{24173856-BB31-4FF1-811A-15488A7917EC}" dt="2022-03-07T09:25:14.572" v="36" actId="478"/>
          <ac:spMkLst>
            <pc:docMk/>
            <pc:sldMk cId="2721734575" sldId="258"/>
            <ac:spMk id="8" creationId="{90C6E57C-D8AD-4371-901D-C5AF208DDB1D}"/>
          </ac:spMkLst>
        </pc:spChg>
        <pc:spChg chg="add">
          <ac:chgData name="Turid Slettebø" userId="65215437-796a-4dff-b515-98e0a587fbc7" providerId="ADAL" clId="{24173856-BB31-4FF1-811A-15488A7917EC}" dt="2022-03-07T09:24:54.924" v="33"/>
          <ac:spMkLst>
            <pc:docMk/>
            <pc:sldMk cId="2721734575" sldId="258"/>
            <ac:spMk id="9" creationId="{477D4498-B3AC-424E-BFA7-95F3323C8220}"/>
          </ac:spMkLst>
        </pc:spChg>
        <pc:spChg chg="add del mod">
          <ac:chgData name="Turid Slettebø" userId="65215437-796a-4dff-b515-98e0a587fbc7" providerId="ADAL" clId="{24173856-BB31-4FF1-811A-15488A7917EC}" dt="2022-03-07T09:28:17.917" v="57" actId="478"/>
          <ac:spMkLst>
            <pc:docMk/>
            <pc:sldMk cId="2721734575" sldId="258"/>
            <ac:spMk id="10" creationId="{E6578564-7445-42D9-BEE5-0723ADD3F119}"/>
          </ac:spMkLst>
        </pc:spChg>
        <pc:spChg chg="add del mod">
          <ac:chgData name="Turid Slettebø" userId="65215437-796a-4dff-b515-98e0a587fbc7" providerId="ADAL" clId="{24173856-BB31-4FF1-811A-15488A7917EC}" dt="2022-03-07T09:31:19.396" v="78" actId="1076"/>
          <ac:spMkLst>
            <pc:docMk/>
            <pc:sldMk cId="2721734575" sldId="258"/>
            <ac:spMk id="14" creationId="{F80369E5-4B33-4F14-A2A9-558E00E65C1D}"/>
          </ac:spMkLst>
        </pc:spChg>
        <pc:picChg chg="del">
          <ac:chgData name="Turid Slettebø" userId="65215437-796a-4dff-b515-98e0a587fbc7" providerId="ADAL" clId="{24173856-BB31-4FF1-811A-15488A7917EC}" dt="2022-03-07T09:21:28.123" v="21" actId="478"/>
          <ac:picMkLst>
            <pc:docMk/>
            <pc:sldMk cId="2721734575" sldId="258"/>
            <ac:picMk id="5" creationId="{3660D238-F299-4340-950B-0DBE4B1C6CCC}"/>
          </ac:picMkLst>
        </pc:picChg>
        <pc:picChg chg="add del mod">
          <ac:chgData name="Turid Slettebø" userId="65215437-796a-4dff-b515-98e0a587fbc7" providerId="ADAL" clId="{24173856-BB31-4FF1-811A-15488A7917EC}" dt="2022-03-07T09:24:40.545" v="31" actId="478"/>
          <ac:picMkLst>
            <pc:docMk/>
            <pc:sldMk cId="2721734575" sldId="258"/>
            <ac:picMk id="1026" creationId="{62FA7124-8DC8-4852-8307-C3E89AD70DE6}"/>
          </ac:picMkLst>
        </pc:picChg>
        <pc:picChg chg="add del mod">
          <ac:chgData name="Turid Slettebø" userId="65215437-796a-4dff-b515-98e0a587fbc7" providerId="ADAL" clId="{24173856-BB31-4FF1-811A-15488A7917EC}" dt="2022-03-07T09:27:57.472" v="52" actId="478"/>
          <ac:picMkLst>
            <pc:docMk/>
            <pc:sldMk cId="2721734575" sldId="258"/>
            <ac:picMk id="1030" creationId="{6F43BAC9-BF3F-4B9A-9165-344FDA2C0346}"/>
          </ac:picMkLst>
        </pc:picChg>
        <pc:picChg chg="add mod">
          <ac:chgData name="Turid Slettebø" userId="65215437-796a-4dff-b515-98e0a587fbc7" providerId="ADAL" clId="{24173856-BB31-4FF1-811A-15488A7917EC}" dt="2022-03-07T09:31:30.284" v="80" actId="1076"/>
          <ac:picMkLst>
            <pc:docMk/>
            <pc:sldMk cId="2721734575" sldId="258"/>
            <ac:picMk id="1032" creationId="{C5384675-A48D-4F2E-8A0F-6546DE661D22}"/>
          </ac:picMkLst>
        </pc:picChg>
      </pc:sldChg>
      <pc:sldChg chg="addSp delSp modSp add mod">
        <pc:chgData name="Turid Slettebø" userId="65215437-796a-4dff-b515-98e0a587fbc7" providerId="ADAL" clId="{24173856-BB31-4FF1-811A-15488A7917EC}" dt="2022-03-07T09:32:09.517" v="89" actId="1076"/>
        <pc:sldMkLst>
          <pc:docMk/>
          <pc:sldMk cId="1280404405" sldId="259"/>
        </pc:sldMkLst>
        <pc:spChg chg="del">
          <ac:chgData name="Turid Slettebø" userId="65215437-796a-4dff-b515-98e0a587fbc7" providerId="ADAL" clId="{24173856-BB31-4FF1-811A-15488A7917EC}" dt="2022-03-07T09:32:06.432" v="88" actId="478"/>
          <ac:spMkLst>
            <pc:docMk/>
            <pc:sldMk cId="1280404405" sldId="259"/>
            <ac:spMk id="4" creationId="{6780C4F9-5AF2-4245-826B-9BF6BB61926D}"/>
          </ac:spMkLst>
        </pc:spChg>
        <pc:spChg chg="del">
          <ac:chgData name="Turid Slettebø" userId="65215437-796a-4dff-b515-98e0a587fbc7" providerId="ADAL" clId="{24173856-BB31-4FF1-811A-15488A7917EC}" dt="2022-03-07T09:25:35.517" v="41" actId="478"/>
          <ac:spMkLst>
            <pc:docMk/>
            <pc:sldMk cId="1280404405" sldId="259"/>
            <ac:spMk id="6" creationId="{DFFE8B47-7A10-414D-8122-F48642049A8D}"/>
          </ac:spMkLst>
        </pc:spChg>
        <pc:spChg chg="add mod">
          <ac:chgData name="Turid Slettebø" userId="65215437-796a-4dff-b515-98e0a587fbc7" providerId="ADAL" clId="{24173856-BB31-4FF1-811A-15488A7917EC}" dt="2022-03-07T09:32:09.517" v="89" actId="1076"/>
          <ac:spMkLst>
            <pc:docMk/>
            <pc:sldMk cId="1280404405" sldId="259"/>
            <ac:spMk id="7" creationId="{FD0D3DDF-17A2-43EE-A0E8-DB56E4CAD5B5}"/>
          </ac:spMkLst>
        </pc:spChg>
        <pc:spChg chg="del">
          <ac:chgData name="Turid Slettebø" userId="65215437-796a-4dff-b515-98e0a587fbc7" providerId="ADAL" clId="{24173856-BB31-4FF1-811A-15488A7917EC}" dt="2022-03-07T09:25:33.403" v="40" actId="478"/>
          <ac:spMkLst>
            <pc:docMk/>
            <pc:sldMk cId="1280404405" sldId="259"/>
            <ac:spMk id="8" creationId="{90C6E57C-D8AD-4371-901D-C5AF208DDB1D}"/>
          </ac:spMkLst>
        </pc:spChg>
      </pc:sldChg>
      <pc:sldChg chg="add del">
        <pc:chgData name="Turid Slettebø" userId="65215437-796a-4dff-b515-98e0a587fbc7" providerId="ADAL" clId="{24173856-BB31-4FF1-811A-15488A7917EC}" dt="2022-03-07T09:25:29.060" v="39" actId="47"/>
        <pc:sldMkLst>
          <pc:docMk/>
          <pc:sldMk cId="894937259" sldId="260"/>
        </pc:sldMkLst>
      </pc:sldChg>
      <pc:sldChg chg="addSp delSp modSp new mod">
        <pc:chgData name="Turid Slettebø" userId="65215437-796a-4dff-b515-98e0a587fbc7" providerId="ADAL" clId="{24173856-BB31-4FF1-811A-15488A7917EC}" dt="2022-03-07T09:31:59.052" v="86" actId="1076"/>
        <pc:sldMkLst>
          <pc:docMk/>
          <pc:sldMk cId="2875805708" sldId="260"/>
        </pc:sldMkLst>
        <pc:spChg chg="del">
          <ac:chgData name="Turid Slettebø" userId="65215437-796a-4dff-b515-98e0a587fbc7" providerId="ADAL" clId="{24173856-BB31-4FF1-811A-15488A7917EC}" dt="2022-03-07T09:26:25.557" v="45" actId="478"/>
          <ac:spMkLst>
            <pc:docMk/>
            <pc:sldMk cId="2875805708" sldId="260"/>
            <ac:spMk id="2" creationId="{A2E06EDF-C427-46E9-B399-4D3B0E6B8AD6}"/>
          </ac:spMkLst>
        </pc:spChg>
        <pc:spChg chg="del">
          <ac:chgData name="Turid Slettebø" userId="65215437-796a-4dff-b515-98e0a587fbc7" providerId="ADAL" clId="{24173856-BB31-4FF1-811A-15488A7917EC}" dt="2022-03-07T09:26:26.719" v="46" actId="478"/>
          <ac:spMkLst>
            <pc:docMk/>
            <pc:sldMk cId="2875805708" sldId="260"/>
            <ac:spMk id="3" creationId="{F45AD1C0-3097-4F8A-8F1C-32FB2F039B7C}"/>
          </ac:spMkLst>
        </pc:spChg>
        <pc:spChg chg="add del mod">
          <ac:chgData name="Turid Slettebø" userId="65215437-796a-4dff-b515-98e0a587fbc7" providerId="ADAL" clId="{24173856-BB31-4FF1-811A-15488A7917EC}" dt="2022-03-07T09:31:55.118" v="85" actId="478"/>
          <ac:spMkLst>
            <pc:docMk/>
            <pc:sldMk cId="2875805708" sldId="260"/>
            <ac:spMk id="5" creationId="{27A909CA-DE8C-481C-9BF4-35A1FEC4BAE8}"/>
          </ac:spMkLst>
        </pc:spChg>
        <pc:spChg chg="add mod">
          <ac:chgData name="Turid Slettebø" userId="65215437-796a-4dff-b515-98e0a587fbc7" providerId="ADAL" clId="{24173856-BB31-4FF1-811A-15488A7917EC}" dt="2022-03-07T09:31:59.052" v="86" actId="1076"/>
          <ac:spMkLst>
            <pc:docMk/>
            <pc:sldMk cId="2875805708" sldId="260"/>
            <ac:spMk id="6" creationId="{E3160791-0A96-4FBA-A116-CE0DBF219244}"/>
          </ac:spMkLst>
        </pc:spChg>
        <pc:picChg chg="add mod">
          <ac:chgData name="Turid Slettebø" userId="65215437-796a-4dff-b515-98e0a587fbc7" providerId="ADAL" clId="{24173856-BB31-4FF1-811A-15488A7917EC}" dt="2022-03-07T09:26:35.964" v="49" actId="1076"/>
          <ac:picMkLst>
            <pc:docMk/>
            <pc:sldMk cId="2875805708" sldId="260"/>
            <ac:picMk id="4098" creationId="{7BFE6708-79EA-4630-B7D0-3E79DC71ED68}"/>
          </ac:picMkLst>
        </pc:picChg>
      </pc:sldChg>
      <pc:sldChg chg="addSp delSp modSp add mod">
        <pc:chgData name="Turid Slettebø" userId="65215437-796a-4dff-b515-98e0a587fbc7" providerId="ADAL" clId="{24173856-BB31-4FF1-811A-15488A7917EC}" dt="2022-03-07T09:31:50.229" v="83" actId="1076"/>
        <pc:sldMkLst>
          <pc:docMk/>
          <pc:sldMk cId="1328148344" sldId="261"/>
        </pc:sldMkLst>
        <pc:spChg chg="del">
          <ac:chgData name="Turid Slettebø" userId="65215437-796a-4dff-b515-98e0a587fbc7" providerId="ADAL" clId="{24173856-BB31-4FF1-811A-15488A7917EC}" dt="2022-03-07T09:31:45.892" v="82" actId="478"/>
          <ac:spMkLst>
            <pc:docMk/>
            <pc:sldMk cId="1328148344" sldId="261"/>
            <ac:spMk id="4" creationId="{6780C4F9-5AF2-4245-826B-9BF6BB61926D}"/>
          </ac:spMkLst>
        </pc:spChg>
        <pc:spChg chg="add mod">
          <ac:chgData name="Turid Slettebø" userId="65215437-796a-4dff-b515-98e0a587fbc7" providerId="ADAL" clId="{24173856-BB31-4FF1-811A-15488A7917EC}" dt="2022-03-07T09:31:50.229" v="83" actId="1076"/>
          <ac:spMkLst>
            <pc:docMk/>
            <pc:sldMk cId="1328148344" sldId="261"/>
            <ac:spMk id="5" creationId="{68DC74DB-5133-4557-B839-9396CFB43503}"/>
          </ac:spMkLst>
        </pc:spChg>
      </pc:sldChg>
      <pc:sldChg chg="addSp delSp modSp new mod">
        <pc:chgData name="Turid Slettebø" userId="65215437-796a-4dff-b515-98e0a587fbc7" providerId="ADAL" clId="{24173856-BB31-4FF1-811A-15488A7917EC}" dt="2022-03-07T09:43:51.562" v="125" actId="1076"/>
        <pc:sldMkLst>
          <pc:docMk/>
          <pc:sldMk cId="2888410169" sldId="262"/>
        </pc:sldMkLst>
        <pc:spChg chg="del">
          <ac:chgData name="Turid Slettebø" userId="65215437-796a-4dff-b515-98e0a587fbc7" providerId="ADAL" clId="{24173856-BB31-4FF1-811A-15488A7917EC}" dt="2022-03-07T09:36:10.977" v="114" actId="478"/>
          <ac:spMkLst>
            <pc:docMk/>
            <pc:sldMk cId="2888410169" sldId="262"/>
            <ac:spMk id="2" creationId="{320BA28B-2FEE-4BA8-84C9-8885F9724839}"/>
          </ac:spMkLst>
        </pc:spChg>
        <pc:spChg chg="del mod">
          <ac:chgData name="Turid Slettebø" userId="65215437-796a-4dff-b515-98e0a587fbc7" providerId="ADAL" clId="{24173856-BB31-4FF1-811A-15488A7917EC}" dt="2022-03-07T09:43:46.771" v="123"/>
          <ac:spMkLst>
            <pc:docMk/>
            <pc:sldMk cId="2888410169" sldId="262"/>
            <ac:spMk id="3" creationId="{7892E8CE-5B47-42A5-A7CE-7DC8604CD913}"/>
          </ac:spMkLst>
        </pc:spChg>
        <pc:spChg chg="add mod">
          <ac:chgData name="Turid Slettebø" userId="65215437-796a-4dff-b515-98e0a587fbc7" providerId="ADAL" clId="{24173856-BB31-4FF1-811A-15488A7917EC}" dt="2022-03-07T09:35:12.129" v="91"/>
          <ac:spMkLst>
            <pc:docMk/>
            <pc:sldMk cId="2888410169" sldId="262"/>
            <ac:spMk id="4" creationId="{3B4F8CD0-A673-464A-B558-9E8DC41B60B1}"/>
          </ac:spMkLst>
        </pc:spChg>
        <pc:spChg chg="add mod">
          <ac:chgData name="Turid Slettebø" userId="65215437-796a-4dff-b515-98e0a587fbc7" providerId="ADAL" clId="{24173856-BB31-4FF1-811A-15488A7917EC}" dt="2022-03-07T09:36:18.054" v="121" actId="20577"/>
          <ac:spMkLst>
            <pc:docMk/>
            <pc:sldMk cId="2888410169" sldId="262"/>
            <ac:spMk id="6" creationId="{3CC5EED6-9EDA-4A34-8C80-CE68AAD7FFE1}"/>
          </ac:spMkLst>
        </pc:spChg>
        <pc:picChg chg="add mod">
          <ac:chgData name="Turid Slettebø" userId="65215437-796a-4dff-b515-98e0a587fbc7" providerId="ADAL" clId="{24173856-BB31-4FF1-811A-15488A7917EC}" dt="2022-03-07T09:43:51.562" v="125" actId="1076"/>
          <ac:picMkLst>
            <pc:docMk/>
            <pc:sldMk cId="2888410169" sldId="262"/>
            <ac:picMk id="7170" creationId="{DAE2CAA5-C808-40BA-97E5-0B0A96CFCEA6}"/>
          </ac:picMkLst>
        </pc:picChg>
      </pc:sldChg>
      <pc:sldChg chg="addSp delSp modSp new mod">
        <pc:chgData name="Turid Slettebø" userId="65215437-796a-4dff-b515-98e0a587fbc7" providerId="ADAL" clId="{24173856-BB31-4FF1-811A-15488A7917EC}" dt="2022-03-07T09:44:50.747" v="134" actId="14100"/>
        <pc:sldMkLst>
          <pc:docMk/>
          <pc:sldMk cId="186220985" sldId="263"/>
        </pc:sldMkLst>
        <pc:spChg chg="del">
          <ac:chgData name="Turid Slettebø" userId="65215437-796a-4dff-b515-98e0a587fbc7" providerId="ADAL" clId="{24173856-BB31-4FF1-811A-15488A7917EC}" dt="2022-03-07T09:44:00.927" v="127" actId="478"/>
          <ac:spMkLst>
            <pc:docMk/>
            <pc:sldMk cId="186220985" sldId="263"/>
            <ac:spMk id="2" creationId="{37DA51A6-13C8-42C0-999D-E215C76260E4}"/>
          </ac:spMkLst>
        </pc:spChg>
        <pc:spChg chg="del">
          <ac:chgData name="Turid Slettebø" userId="65215437-796a-4dff-b515-98e0a587fbc7" providerId="ADAL" clId="{24173856-BB31-4FF1-811A-15488A7917EC}" dt="2022-03-07T09:44:02.444" v="128" actId="478"/>
          <ac:spMkLst>
            <pc:docMk/>
            <pc:sldMk cId="186220985" sldId="263"/>
            <ac:spMk id="3" creationId="{2956DFB3-C4B7-4DBB-8639-4F8E390FA5D0}"/>
          </ac:spMkLst>
        </pc:spChg>
        <pc:spChg chg="add mod">
          <ac:chgData name="Turid Slettebø" userId="65215437-796a-4dff-b515-98e0a587fbc7" providerId="ADAL" clId="{24173856-BB31-4FF1-811A-15488A7917EC}" dt="2022-03-07T09:44:08.885" v="129"/>
          <ac:spMkLst>
            <pc:docMk/>
            <pc:sldMk cId="186220985" sldId="263"/>
            <ac:spMk id="4" creationId="{CB50F8FC-9C02-4BAB-80BA-C0D32D2E3F90}"/>
          </ac:spMkLst>
        </pc:spChg>
        <pc:picChg chg="add mod">
          <ac:chgData name="Turid Slettebø" userId="65215437-796a-4dff-b515-98e0a587fbc7" providerId="ADAL" clId="{24173856-BB31-4FF1-811A-15488A7917EC}" dt="2022-03-07T09:44:50.747" v="134" actId="14100"/>
          <ac:picMkLst>
            <pc:docMk/>
            <pc:sldMk cId="186220985" sldId="263"/>
            <ac:picMk id="10242" creationId="{EB2B93C9-0988-4C9D-B53C-853F25C0AA7D}"/>
          </ac:picMkLst>
        </pc:picChg>
      </pc:sldChg>
      <pc:sldChg chg="addSp delSp modSp add">
        <pc:chgData name="Turid Slettebø" userId="65215437-796a-4dff-b515-98e0a587fbc7" providerId="ADAL" clId="{24173856-BB31-4FF1-811A-15488A7917EC}" dt="2022-03-07T09:50:50.137" v="148" actId="1076"/>
        <pc:sldMkLst>
          <pc:docMk/>
          <pc:sldMk cId="960184018" sldId="264"/>
        </pc:sldMkLst>
        <pc:spChg chg="add">
          <ac:chgData name="Turid Slettebø" userId="65215437-796a-4dff-b515-98e0a587fbc7" providerId="ADAL" clId="{24173856-BB31-4FF1-811A-15488A7917EC}" dt="2022-03-07T09:50:22.555" v="139"/>
          <ac:spMkLst>
            <pc:docMk/>
            <pc:sldMk cId="960184018" sldId="264"/>
            <ac:spMk id="2" creationId="{2ED0E63A-0178-413D-9D20-8982431F69B5}"/>
          </ac:spMkLst>
        </pc:spChg>
        <pc:spChg chg="add del mod">
          <ac:chgData name="Turid Slettebø" userId="65215437-796a-4dff-b515-98e0a587fbc7" providerId="ADAL" clId="{24173856-BB31-4FF1-811A-15488A7917EC}" dt="2022-03-07T09:50:29.694" v="141" actId="478"/>
          <ac:spMkLst>
            <pc:docMk/>
            <pc:sldMk cId="960184018" sldId="264"/>
            <ac:spMk id="3" creationId="{4BCF74FB-EDE3-426C-99DF-C402E9A2F85C}"/>
          </ac:spMkLst>
        </pc:spChg>
        <pc:picChg chg="add mod">
          <ac:chgData name="Turid Slettebø" userId="65215437-796a-4dff-b515-98e0a587fbc7" providerId="ADAL" clId="{24173856-BB31-4FF1-811A-15488A7917EC}" dt="2022-03-07T09:50:50.137" v="148" actId="1076"/>
          <ac:picMkLst>
            <pc:docMk/>
            <pc:sldMk cId="960184018" sldId="264"/>
            <ac:picMk id="9222" creationId="{F14C7152-362E-4A12-A93D-C822847EBA2E}"/>
          </ac:picMkLst>
        </pc:picChg>
        <pc:picChg chg="add del mod">
          <ac:chgData name="Turid Slettebø" userId="65215437-796a-4dff-b515-98e0a587fbc7" providerId="ADAL" clId="{24173856-BB31-4FF1-811A-15488A7917EC}" dt="2022-03-07T09:50:44.450" v="145" actId="478"/>
          <ac:picMkLst>
            <pc:docMk/>
            <pc:sldMk cId="960184018" sldId="264"/>
            <ac:picMk id="9224" creationId="{10DB958F-F00F-4249-9C6A-3ABC376B508A}"/>
          </ac:picMkLst>
        </pc:picChg>
      </pc:sldChg>
      <pc:sldChg chg="addSp modSp add">
        <pc:chgData name="Turid Slettebø" userId="65215437-796a-4dff-b515-98e0a587fbc7" providerId="ADAL" clId="{24173856-BB31-4FF1-811A-15488A7917EC}" dt="2022-03-07T09:51:14.130" v="151" actId="1076"/>
        <pc:sldMkLst>
          <pc:docMk/>
          <pc:sldMk cId="2552878365" sldId="265"/>
        </pc:sldMkLst>
        <pc:picChg chg="add mod">
          <ac:chgData name="Turid Slettebø" userId="65215437-796a-4dff-b515-98e0a587fbc7" providerId="ADAL" clId="{24173856-BB31-4FF1-811A-15488A7917EC}" dt="2022-03-07T09:51:14.130" v="151" actId="1076"/>
          <ac:picMkLst>
            <pc:docMk/>
            <pc:sldMk cId="2552878365" sldId="265"/>
            <ac:picMk id="3" creationId="{2DD34DE3-3201-4A44-8950-E2343C2D963F}"/>
          </ac:picMkLst>
        </pc:picChg>
      </pc:sldChg>
      <pc:sldChg chg="addSp modSp add">
        <pc:chgData name="Turid Slettebø" userId="65215437-796a-4dff-b515-98e0a587fbc7" providerId="ADAL" clId="{24173856-BB31-4FF1-811A-15488A7917EC}" dt="2022-03-07T09:51:31.474" v="154" actId="14100"/>
        <pc:sldMkLst>
          <pc:docMk/>
          <pc:sldMk cId="1386257650" sldId="266"/>
        </pc:sldMkLst>
        <pc:picChg chg="add mod">
          <ac:chgData name="Turid Slettebø" userId="65215437-796a-4dff-b515-98e0a587fbc7" providerId="ADAL" clId="{24173856-BB31-4FF1-811A-15488A7917EC}" dt="2022-03-07T09:51:31.474" v="154" actId="14100"/>
          <ac:picMkLst>
            <pc:docMk/>
            <pc:sldMk cId="1386257650" sldId="266"/>
            <ac:picMk id="13314" creationId="{31015267-0434-4803-B7C6-2D53045536F1}"/>
          </ac:picMkLst>
        </pc:picChg>
      </pc:sldChg>
      <pc:sldChg chg="addSp modSp add">
        <pc:chgData name="Turid Slettebø" userId="65215437-796a-4dff-b515-98e0a587fbc7" providerId="ADAL" clId="{24173856-BB31-4FF1-811A-15488A7917EC}" dt="2022-03-07T09:52:42.858" v="158" actId="1076"/>
        <pc:sldMkLst>
          <pc:docMk/>
          <pc:sldMk cId="3818658761" sldId="267"/>
        </pc:sldMkLst>
        <pc:picChg chg="add mod">
          <ac:chgData name="Turid Slettebø" userId="65215437-796a-4dff-b515-98e0a587fbc7" providerId="ADAL" clId="{24173856-BB31-4FF1-811A-15488A7917EC}" dt="2022-03-07T09:52:42.858" v="158" actId="1076"/>
          <ac:picMkLst>
            <pc:docMk/>
            <pc:sldMk cId="3818658761" sldId="267"/>
            <ac:picMk id="12290" creationId="{0C1A3199-0043-4B4F-B7C8-AC1ED1883B0C}"/>
          </ac:picMkLst>
        </pc:picChg>
      </pc:sldChg>
      <pc:sldChg chg="addSp modSp add">
        <pc:chgData name="Turid Slettebø" userId="65215437-796a-4dff-b515-98e0a587fbc7" providerId="ADAL" clId="{24173856-BB31-4FF1-811A-15488A7917EC}" dt="2022-03-07T09:52:59.482" v="162" actId="1076"/>
        <pc:sldMkLst>
          <pc:docMk/>
          <pc:sldMk cId="219127511" sldId="268"/>
        </pc:sldMkLst>
        <pc:picChg chg="add mod">
          <ac:chgData name="Turid Slettebø" userId="65215437-796a-4dff-b515-98e0a587fbc7" providerId="ADAL" clId="{24173856-BB31-4FF1-811A-15488A7917EC}" dt="2022-03-07T09:52:59.482" v="162" actId="1076"/>
          <ac:picMkLst>
            <pc:docMk/>
            <pc:sldMk cId="219127511" sldId="268"/>
            <ac:picMk id="11266" creationId="{9E30F921-AC8A-4AB5-9E79-2B63D41CE445}"/>
          </ac:picMkLst>
        </pc:picChg>
      </pc:sldChg>
      <pc:sldChg chg="addSp delSp modSp add">
        <pc:chgData name="Turid Slettebø" userId="65215437-796a-4dff-b515-98e0a587fbc7" providerId="ADAL" clId="{24173856-BB31-4FF1-811A-15488A7917EC}" dt="2022-03-07T09:55:19.378" v="169" actId="478"/>
        <pc:sldMkLst>
          <pc:docMk/>
          <pc:sldMk cId="2697311004" sldId="269"/>
        </pc:sldMkLst>
        <pc:picChg chg="del">
          <ac:chgData name="Turid Slettebø" userId="65215437-796a-4dff-b515-98e0a587fbc7" providerId="ADAL" clId="{24173856-BB31-4FF1-811A-15488A7917EC}" dt="2022-03-07T09:53:08.181" v="164" actId="478"/>
          <ac:picMkLst>
            <pc:docMk/>
            <pc:sldMk cId="2697311004" sldId="269"/>
            <ac:picMk id="11266" creationId="{9E30F921-AC8A-4AB5-9E79-2B63D41CE445}"/>
          </ac:picMkLst>
        </pc:picChg>
        <pc:picChg chg="add mod">
          <ac:chgData name="Turid Slettebø" userId="65215437-796a-4dff-b515-98e0a587fbc7" providerId="ADAL" clId="{24173856-BB31-4FF1-811A-15488A7917EC}" dt="2022-03-07T09:53:21.770" v="167" actId="14100"/>
          <ac:picMkLst>
            <pc:docMk/>
            <pc:sldMk cId="2697311004" sldId="269"/>
            <ac:picMk id="15362" creationId="{7C65A71B-159C-4D72-B43D-F7E3D5F5E435}"/>
          </ac:picMkLst>
        </pc:picChg>
        <pc:picChg chg="add del">
          <ac:chgData name="Turid Slettebø" userId="65215437-796a-4dff-b515-98e0a587fbc7" providerId="ADAL" clId="{24173856-BB31-4FF1-811A-15488A7917EC}" dt="2022-03-07T09:55:19.378" v="169" actId="478"/>
          <ac:picMkLst>
            <pc:docMk/>
            <pc:sldMk cId="2697311004" sldId="269"/>
            <ac:picMk id="15364" creationId="{7BBF8DD7-4B4E-471F-8329-2CE2D48B3C88}"/>
          </ac:picMkLst>
        </pc:picChg>
      </pc:sldChg>
      <pc:sldChg chg="addSp delSp add">
        <pc:chgData name="Turid Slettebø" userId="65215437-796a-4dff-b515-98e0a587fbc7" providerId="ADAL" clId="{24173856-BB31-4FF1-811A-15488A7917EC}" dt="2022-03-07T09:55:37.825" v="172"/>
        <pc:sldMkLst>
          <pc:docMk/>
          <pc:sldMk cId="2966862802" sldId="270"/>
        </pc:sldMkLst>
        <pc:picChg chg="del">
          <ac:chgData name="Turid Slettebø" userId="65215437-796a-4dff-b515-98e0a587fbc7" providerId="ADAL" clId="{24173856-BB31-4FF1-811A-15488A7917EC}" dt="2022-03-07T09:55:24.493" v="171" actId="478"/>
          <ac:picMkLst>
            <pc:docMk/>
            <pc:sldMk cId="2966862802" sldId="270"/>
            <ac:picMk id="15362" creationId="{7C65A71B-159C-4D72-B43D-F7E3D5F5E435}"/>
          </ac:picMkLst>
        </pc:picChg>
        <pc:picChg chg="add">
          <ac:chgData name="Turid Slettebø" userId="65215437-796a-4dff-b515-98e0a587fbc7" providerId="ADAL" clId="{24173856-BB31-4FF1-811A-15488A7917EC}" dt="2022-03-07T09:55:37.825" v="172"/>
          <ac:picMkLst>
            <pc:docMk/>
            <pc:sldMk cId="2966862802" sldId="270"/>
            <ac:picMk id="16386" creationId="{CBFB9470-D3B6-474D-8D77-234640C466F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6D462EE-7FCE-4333-9917-6CDB7739E7FB}"/>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905FAC6B-88C6-4F67-874B-AFB24EF0D95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79C35493-12F5-4A70-930F-721C2A82C33F}"/>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EE42BFB7-8FB9-4069-A55C-FFE1DE502F60}"/>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0DFB586C-D110-454C-9C6C-1123B08B9859}"/>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2240007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BEDACCBE-4832-4AD4-8D2E-9747BA0D17E9}"/>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1504695A-7382-46B3-93DE-3B55F27D82D9}"/>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90B2369B-67C2-4596-B07B-EF19F61A228C}"/>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81197DE1-355B-439C-9D84-963D49994398}"/>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468CF17-290D-481D-AD77-13E9BB09E23B}"/>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3956901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F2C047AD-6BA8-41B4-B540-8B3CF7C1BBF8}"/>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7DEFFC03-A099-4887-9A84-3F27E8A283E1}"/>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EF79CD7B-36D1-4DA5-85C7-9DFD30055DF1}"/>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ADBC8ADB-7890-4FE0-901B-1D1E857C7B37}"/>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5652FD56-FC6D-4B96-98A8-5FFFF2F5F327}"/>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1747799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980FBF8-6192-4469-8731-8D3BFE93F9BE}"/>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DDFB69CD-C79D-46E6-871B-D06D4FFD315B}"/>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EAEE6B77-E1EC-4D2B-8D6D-2BB36DD057D5}"/>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0D0BDC5D-463A-4227-9D0E-15A0110E109A}"/>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83AEA15B-4622-46B4-9573-BE48E25C13F7}"/>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4056525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AEF8E11-0D91-497A-8311-35B959AB94AA}"/>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C96D3B97-5491-48E8-808B-0446FF2803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B83337A3-1E10-40FD-8F16-4184D995C0A3}"/>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5C2A53BB-6B28-4E4A-BD9B-7C7FBB08512E}"/>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9E2DEDB8-BCB6-4B70-BB9F-A2E55DFB7379}"/>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3748636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EEFE569-44BC-408A-A06E-02FC3B2EAF17}"/>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1285B8DC-F938-40A0-8AC5-36B481705A0D}"/>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ED9EB4AF-0C1B-4E36-A954-3F6A01752E4C}"/>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81576FF5-63EC-4FD3-84C8-5CAD6DD3184A}"/>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6" name="Plassholder for bunntekst 5">
            <a:extLst>
              <a:ext uri="{FF2B5EF4-FFF2-40B4-BE49-F238E27FC236}">
                <a16:creationId xmlns:a16="http://schemas.microsoft.com/office/drawing/2014/main" id="{78273F85-F4A8-4AF9-AD1E-750EE7A2F0A4}"/>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609ED869-881D-4ADF-AC31-FC30C51346BC}"/>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1986315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E8F6C508-3139-412A-BD85-BBE19C8BCCA8}"/>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84FF11CF-A087-4ECE-9C1E-B4DB970930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19395C32-693D-4548-9A3E-0715E63835EC}"/>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E62C3BE3-304B-4C84-AF16-CAEB96B3D67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F11713DD-F770-4633-8BB6-791AD51BF852}"/>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DBF5BB5C-51FF-4E47-ACEC-13B2878E4361}"/>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8" name="Plassholder for bunntekst 7">
            <a:extLst>
              <a:ext uri="{FF2B5EF4-FFF2-40B4-BE49-F238E27FC236}">
                <a16:creationId xmlns:a16="http://schemas.microsoft.com/office/drawing/2014/main" id="{880D5119-622F-4621-935F-7BAC62D8091C}"/>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E9980F6C-5C15-40F4-9E29-AB29B630668F}"/>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219427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B93EB82-3C52-41A7-9E11-6A637FC216F0}"/>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83C27D6F-B411-49C2-BE30-B542CD864E6B}"/>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4" name="Plassholder for bunntekst 3">
            <a:extLst>
              <a:ext uri="{FF2B5EF4-FFF2-40B4-BE49-F238E27FC236}">
                <a16:creationId xmlns:a16="http://schemas.microsoft.com/office/drawing/2014/main" id="{A92BFFAE-B5CC-4BC7-8AAC-E15F8AC10E95}"/>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61C8B099-E5AF-4378-BEAC-27A8A8779806}"/>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2729267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9A6A137A-8C2D-498C-889D-1B0C65D38636}"/>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3" name="Plassholder for bunntekst 2">
            <a:extLst>
              <a:ext uri="{FF2B5EF4-FFF2-40B4-BE49-F238E27FC236}">
                <a16:creationId xmlns:a16="http://schemas.microsoft.com/office/drawing/2014/main" id="{E921B0FD-0B87-43F1-A1AE-8F8C32144E9D}"/>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FE872EFE-9A35-430C-8584-B9EDB9F9F8A2}"/>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3417519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0F985E88-50E7-4A62-A89B-A1664E8B74A7}"/>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C183A0FC-8559-4285-9ED2-2AD5C19D5C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A3254893-73BE-4C53-868D-CCD66544B2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056A46F4-F71B-4AFD-9203-A4B8D4339AF4}"/>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6" name="Plassholder for bunntekst 5">
            <a:extLst>
              <a:ext uri="{FF2B5EF4-FFF2-40B4-BE49-F238E27FC236}">
                <a16:creationId xmlns:a16="http://schemas.microsoft.com/office/drawing/2014/main" id="{1EAA03C8-FF87-4DCA-B370-D906EC78C917}"/>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0DBADE2C-0BB8-4B3F-A85E-38B29E38DE32}"/>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238272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BCAF6CB-BD8B-49E6-A424-7AE391F8CE30}"/>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2036ABBD-651D-48F5-A668-F22B7D9A5C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0E98989B-5C3F-41C9-AF10-0BFE43B44A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D0D2579C-2417-4C44-B199-E77E1CD9B3CF}"/>
              </a:ext>
            </a:extLst>
          </p:cNvPr>
          <p:cNvSpPr>
            <a:spLocks noGrp="1"/>
          </p:cNvSpPr>
          <p:nvPr>
            <p:ph type="dt" sz="half" idx="10"/>
          </p:nvPr>
        </p:nvSpPr>
        <p:spPr/>
        <p:txBody>
          <a:bodyPr/>
          <a:lstStyle/>
          <a:p>
            <a:fld id="{4585FCA6-851A-48B6-977F-DEB22130ABF6}" type="datetimeFigureOut">
              <a:rPr lang="nb-NO" smtClean="0"/>
              <a:t>07.03.2022</a:t>
            </a:fld>
            <a:endParaRPr lang="nb-NO"/>
          </a:p>
        </p:txBody>
      </p:sp>
      <p:sp>
        <p:nvSpPr>
          <p:cNvPr id="6" name="Plassholder for bunntekst 5">
            <a:extLst>
              <a:ext uri="{FF2B5EF4-FFF2-40B4-BE49-F238E27FC236}">
                <a16:creationId xmlns:a16="http://schemas.microsoft.com/office/drawing/2014/main" id="{A6AE131E-9C0F-4544-B402-0495B8698A1C}"/>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122A4D92-36CA-4B06-A0FE-043C65E39697}"/>
              </a:ext>
            </a:extLst>
          </p:cNvPr>
          <p:cNvSpPr>
            <a:spLocks noGrp="1"/>
          </p:cNvSpPr>
          <p:nvPr>
            <p:ph type="sldNum" sz="quarter" idx="12"/>
          </p:nvPr>
        </p:nvSpPr>
        <p:spPr/>
        <p:txBody>
          <a:bodyPr/>
          <a:lstStyle/>
          <a:p>
            <a:fld id="{CA93BDBA-19F1-474A-9F52-4C766395E90A}" type="slidenum">
              <a:rPr lang="nb-NO" smtClean="0"/>
              <a:t>‹#›</a:t>
            </a:fld>
            <a:endParaRPr lang="nb-NO"/>
          </a:p>
        </p:txBody>
      </p:sp>
    </p:spTree>
    <p:extLst>
      <p:ext uri="{BB962C8B-B14F-4D97-AF65-F5344CB8AC3E}">
        <p14:creationId xmlns:p14="http://schemas.microsoft.com/office/powerpoint/2010/main" val="1067072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08CC8BC6-D553-4E80-A22C-4DD6FCB35D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4F041927-04D5-475E-9486-D6FE5D1A53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E66932F4-1E05-4711-998C-158A7B659D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85FCA6-851A-48B6-977F-DEB22130ABF6}" type="datetimeFigureOut">
              <a:rPr lang="nb-NO" smtClean="0"/>
              <a:t>07.03.2022</a:t>
            </a:fld>
            <a:endParaRPr lang="nb-NO"/>
          </a:p>
        </p:txBody>
      </p:sp>
      <p:sp>
        <p:nvSpPr>
          <p:cNvPr id="5" name="Plassholder for bunntekst 4">
            <a:extLst>
              <a:ext uri="{FF2B5EF4-FFF2-40B4-BE49-F238E27FC236}">
                <a16:creationId xmlns:a16="http://schemas.microsoft.com/office/drawing/2014/main" id="{787FC435-1143-4035-AA32-935F3B67366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8D496A1B-7F2A-4766-A19E-06DB55F4F4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93BDBA-19F1-474A-9F52-4C766395E90A}" type="slidenum">
              <a:rPr lang="nb-NO" smtClean="0"/>
              <a:t>‹#›</a:t>
            </a:fld>
            <a:endParaRPr lang="nb-NO"/>
          </a:p>
        </p:txBody>
      </p:sp>
    </p:spTree>
    <p:extLst>
      <p:ext uri="{BB962C8B-B14F-4D97-AF65-F5344CB8AC3E}">
        <p14:creationId xmlns:p14="http://schemas.microsoft.com/office/powerpoint/2010/main" val="1098120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AB74ED6-994E-4CDC-A086-19F8571A6C36}"/>
              </a:ext>
            </a:extLst>
          </p:cNvPr>
          <p:cNvSpPr>
            <a:spLocks noGrp="1"/>
          </p:cNvSpPr>
          <p:nvPr>
            <p:ph type="ctrTitle"/>
          </p:nvPr>
        </p:nvSpPr>
        <p:spPr/>
        <p:txBody>
          <a:bodyPr>
            <a:normAutofit fontScale="90000"/>
          </a:bodyPr>
          <a:lstStyle/>
          <a:p>
            <a:r>
              <a:rPr lang="nb-NO" sz="11500" dirty="0">
                <a:solidFill>
                  <a:srgbClr val="FFC000"/>
                </a:solidFill>
                <a:effectLst>
                  <a:outerShdw blurRad="50800" dist="38100" dir="2700000" algn="tl">
                    <a:srgbClr val="000000">
                      <a:alpha val="40000"/>
                    </a:srgbClr>
                  </a:outerShdw>
                </a:effectLst>
                <a:latin typeface="Agency FB" panose="020B0503020202020204" pitchFamily="34" charset="0"/>
                <a:ea typeface="Calibri" panose="020F0502020204030204" pitchFamily="34" charset="0"/>
                <a:cs typeface="Times New Roman" panose="02020603050405020304" pitchFamily="18" charset="0"/>
              </a:rPr>
              <a:t>Påskeleir 2022</a:t>
            </a:r>
            <a:br>
              <a:rPr lang="nb-NO" sz="1800" dirty="0">
                <a:effectLst/>
                <a:latin typeface="Calibri" panose="020F0502020204030204" pitchFamily="34" charset="0"/>
                <a:ea typeface="Calibri" panose="020F0502020204030204" pitchFamily="34" charset="0"/>
                <a:cs typeface="Times New Roman" panose="02020603050405020304" pitchFamily="18" charset="0"/>
              </a:rPr>
            </a:br>
            <a:endParaRPr lang="nb-NO" dirty="0"/>
          </a:p>
        </p:txBody>
      </p:sp>
      <p:sp>
        <p:nvSpPr>
          <p:cNvPr id="3" name="Undertittel 2">
            <a:extLst>
              <a:ext uri="{FF2B5EF4-FFF2-40B4-BE49-F238E27FC236}">
                <a16:creationId xmlns:a16="http://schemas.microsoft.com/office/drawing/2014/main" id="{BDA7ADB9-8E7A-4081-A9F0-9CFC6D97196D}"/>
              </a:ext>
            </a:extLst>
          </p:cNvPr>
          <p:cNvSpPr>
            <a:spLocks noGrp="1"/>
          </p:cNvSpPr>
          <p:nvPr>
            <p:ph type="subTitle" idx="1"/>
          </p:nvPr>
        </p:nvSpPr>
        <p:spPr/>
        <p:txBody>
          <a:bodyPr/>
          <a:lstStyle/>
          <a:p>
            <a:endParaRPr lang="nb-NO"/>
          </a:p>
        </p:txBody>
      </p:sp>
      <p:pic>
        <p:nvPicPr>
          <p:cNvPr id="5" name="Bilde 4" descr="Et bilde som inneholder tekst&#10;&#10;Automatisk generert beskrivelse">
            <a:extLst>
              <a:ext uri="{FF2B5EF4-FFF2-40B4-BE49-F238E27FC236}">
                <a16:creationId xmlns:a16="http://schemas.microsoft.com/office/drawing/2014/main" id="{452F8E46-B32F-41ED-A205-1BAD2D79B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4910">
            <a:off x="2859350" y="2265680"/>
            <a:ext cx="5760720" cy="2580640"/>
          </a:xfrm>
          <a:prstGeom prst="rect">
            <a:avLst/>
          </a:prstGeom>
        </p:spPr>
      </p:pic>
      <p:pic>
        <p:nvPicPr>
          <p:cNvPr id="6" name="Bilde 5" descr="Et bilde som inneholder tekst&#10;&#10;Automatisk generert beskrivelse">
            <a:extLst>
              <a:ext uri="{FF2B5EF4-FFF2-40B4-BE49-F238E27FC236}">
                <a16:creationId xmlns:a16="http://schemas.microsoft.com/office/drawing/2014/main" id="{A62458D7-F9EF-4600-B923-50F9F90DF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8015" y="5111158"/>
            <a:ext cx="1723390" cy="608965"/>
          </a:xfrm>
          <a:prstGeom prst="rect">
            <a:avLst/>
          </a:prstGeom>
        </p:spPr>
      </p:pic>
      <p:sp>
        <p:nvSpPr>
          <p:cNvPr id="7" name="Rektangel: avrundede hjørner diagonalt 6">
            <a:extLst>
              <a:ext uri="{FF2B5EF4-FFF2-40B4-BE49-F238E27FC236}">
                <a16:creationId xmlns:a16="http://schemas.microsoft.com/office/drawing/2014/main" id="{118374DC-6DB7-463A-9FE7-7F3FA3C43513}"/>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Tree>
    <p:extLst>
      <p:ext uri="{BB962C8B-B14F-4D97-AF65-F5344CB8AC3E}">
        <p14:creationId xmlns:p14="http://schemas.microsoft.com/office/powerpoint/2010/main" val="1859828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3" name="Picture 2" descr="When they had recovered they rushed to find the chief priests to report what has happened. – Slide 7">
            <a:extLst>
              <a:ext uri="{FF2B5EF4-FFF2-40B4-BE49-F238E27FC236}">
                <a16:creationId xmlns:a16="http://schemas.microsoft.com/office/drawing/2014/main" id="{2DD34DE3-3201-4A44-8950-E2343C2D963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35957" y="608967"/>
            <a:ext cx="7520086" cy="5640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878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3314" name="Picture 2" descr="The women were shocked. When they looked inside the tomb they found it was empty. – Slide 3">
            <a:extLst>
              <a:ext uri="{FF2B5EF4-FFF2-40B4-BE49-F238E27FC236}">
                <a16:creationId xmlns:a16="http://schemas.microsoft.com/office/drawing/2014/main" id="{31015267-0434-4803-B7C6-2D53045536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0212" y="597159"/>
            <a:ext cx="7551576" cy="5663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6257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2290" name="Picture 2" descr="Peter caught up and went straight into the tomb. – Slide 8">
            <a:extLst>
              <a:ext uri="{FF2B5EF4-FFF2-40B4-BE49-F238E27FC236}">
                <a16:creationId xmlns:a16="http://schemas.microsoft.com/office/drawing/2014/main" id="{0C1A3199-0043-4B4F-B7C8-AC1ED1883B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686" y="522514"/>
            <a:ext cx="7750628" cy="5812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658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1266" name="Picture 2" descr="He saw the strips of linen and the cloth that had been around Jesus’ head and wondered what had happened. – Slide 9">
            <a:extLst>
              <a:ext uri="{FF2B5EF4-FFF2-40B4-BE49-F238E27FC236}">
                <a16:creationId xmlns:a16="http://schemas.microsoft.com/office/drawing/2014/main" id="{9E30F921-AC8A-4AB5-9E79-2B63D41CE4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5135" y="510851"/>
            <a:ext cx="7781730" cy="5836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27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5362" name="Picture 2" descr="John joined Peter in the tomb and when he saw the evidence, believed that Jesus was alive. Neither of them at this time understood from the scriptures that Jesus had to rise from the dead. – Slide 10">
            <a:extLst>
              <a:ext uri="{FF2B5EF4-FFF2-40B4-BE49-F238E27FC236}">
                <a16:creationId xmlns:a16="http://schemas.microsoft.com/office/drawing/2014/main" id="{7C65A71B-159C-4D72-B43D-F7E3D5F5E4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804" y="503853"/>
            <a:ext cx="7862596" cy="5896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3110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6386" name="Picture 2" descr="Slide 20">
            <a:extLst>
              <a:ext uri="{FF2B5EF4-FFF2-40B4-BE49-F238E27FC236}">
                <a16:creationId xmlns:a16="http://schemas.microsoft.com/office/drawing/2014/main" id="{CBFB9470-D3B6-474D-8D77-234640C466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7145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862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9937858-50CD-4DB9-B790-B1E305435D79}"/>
              </a:ext>
            </a:extLst>
          </p:cNvPr>
          <p:cNvSpPr>
            <a:spLocks noGrp="1"/>
          </p:cNvSpPr>
          <p:nvPr>
            <p:ph type="title"/>
          </p:nvPr>
        </p:nvSpPr>
        <p:spPr>
          <a:xfrm>
            <a:off x="1435359" y="812995"/>
            <a:ext cx="9584094" cy="1325563"/>
          </a:xfrm>
        </p:spPr>
        <p:txBody>
          <a:bodyPr>
            <a:normAutofit fontScale="90000"/>
          </a:bodyPr>
          <a:lstStyle/>
          <a:p>
            <a:r>
              <a:rPr lang="nb-NO" sz="6000" b="1" dirty="0">
                <a:solidFill>
                  <a:srgbClr val="7D4372"/>
                </a:solidFill>
                <a:effectLst/>
                <a:latin typeface="Agency FB" panose="020B0503020202020204" pitchFamily="34" charset="0"/>
                <a:ea typeface="Times New Roman" panose="02020603050405020304" pitchFamily="18" charset="0"/>
                <a:cs typeface="Calibri" panose="020F0502020204030204" pitchFamily="34" charset="0"/>
              </a:rPr>
              <a:t>Andre samling</a:t>
            </a:r>
            <a:br>
              <a:rPr lang="nb-NO" sz="3100" b="1" dirty="0">
                <a:solidFill>
                  <a:srgbClr val="C00000"/>
                </a:solidFill>
                <a:effectLst/>
                <a:latin typeface="The Serif Hand Black" panose="03070902030502020204" pitchFamily="66" charset="0"/>
                <a:ea typeface="Times New Roman" panose="02020603050405020304" pitchFamily="18" charset="0"/>
                <a:cs typeface="Calibri" panose="020F0502020204030204" pitchFamily="34" charset="0"/>
              </a:rPr>
            </a:br>
            <a:r>
              <a:rPr lang="nb-NO" sz="3100" dirty="0">
                <a:effectLst/>
                <a:latin typeface="Calibri" panose="020F0502020204030204" pitchFamily="34" charset="0"/>
                <a:ea typeface="Calibri" panose="020F0502020204030204" pitchFamily="34" charset="0"/>
                <a:cs typeface="Calibri" panose="020F0502020204030204" pitchFamily="34" charset="0"/>
              </a:rPr>
              <a:t>Bibeltime</a:t>
            </a:r>
            <a:br>
              <a:rPr lang="nb-NO" sz="1800" dirty="0">
                <a:effectLst/>
                <a:latin typeface="Calibri" panose="020F0502020204030204" pitchFamily="34" charset="0"/>
                <a:ea typeface="Calibri" panose="020F0502020204030204" pitchFamily="34" charset="0"/>
                <a:cs typeface="Times New Roman" panose="02020603050405020304" pitchFamily="18" charset="0"/>
              </a:rPr>
            </a:br>
            <a:endParaRPr lang="nb-NO" dirty="0"/>
          </a:p>
        </p:txBody>
      </p:sp>
      <p:sp>
        <p:nvSpPr>
          <p:cNvPr id="4" name="Rektangel: avrundede hjørner diagonalt 3">
            <a:extLst>
              <a:ext uri="{FF2B5EF4-FFF2-40B4-BE49-F238E27FC236}">
                <a16:creationId xmlns:a16="http://schemas.microsoft.com/office/drawing/2014/main" id="{6780C4F9-5AF2-4245-826B-9BF6BB61926D}"/>
              </a:ext>
            </a:extLst>
          </p:cNvPr>
          <p:cNvSpPr/>
          <p:nvPr/>
        </p:nvSpPr>
        <p:spPr>
          <a:xfrm>
            <a:off x="756355" y="293914"/>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5122" name="Picture 2" descr="Jesus and His disciples left the upper room and headed for the Mount of Olives to a place they regularly went to, called the Garden of Gethsemane. – Slide 1">
            <a:extLst>
              <a:ext uri="{FF2B5EF4-FFF2-40B4-BE49-F238E27FC236}">
                <a16:creationId xmlns:a16="http://schemas.microsoft.com/office/drawing/2014/main" id="{3C7B757F-4DB9-4C62-8CBA-793425308B9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34358" y="1434517"/>
            <a:ext cx="6445202" cy="4833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3230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Early in the morning the chief priests and elders bound Jesus and took Him to Pilate the Roman Governor. – Slide 1">
            <a:extLst>
              <a:ext uri="{FF2B5EF4-FFF2-40B4-BE49-F238E27FC236}">
                <a16:creationId xmlns:a16="http://schemas.microsoft.com/office/drawing/2014/main" id="{477D4498-B3AC-424E-BFA7-95F3323C822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b-NO"/>
          </a:p>
        </p:txBody>
      </p:sp>
      <p:pic>
        <p:nvPicPr>
          <p:cNvPr id="1032" name="Picture 8" descr="Jesus was deeply distressed and troubled. He knelt down and prayed. – Slide 3">
            <a:extLst>
              <a:ext uri="{FF2B5EF4-FFF2-40B4-BE49-F238E27FC236}">
                <a16:creationId xmlns:a16="http://schemas.microsoft.com/office/drawing/2014/main" id="{C5384675-A48D-4F2E-8A0F-6546DE661D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590" y="576742"/>
            <a:ext cx="7606019" cy="5704514"/>
          </a:xfrm>
          <a:prstGeom prst="rect">
            <a:avLst/>
          </a:prstGeom>
          <a:noFill/>
          <a:extLst>
            <a:ext uri="{909E8E84-426E-40DD-AFC4-6F175D3DCCD1}">
              <a14:hiddenFill xmlns:a14="http://schemas.microsoft.com/office/drawing/2010/main">
                <a:solidFill>
                  <a:srgbClr val="FFFFFF"/>
                </a:solidFill>
              </a14:hiddenFill>
            </a:ext>
          </a:extLst>
        </p:spPr>
      </p:pic>
      <p:sp>
        <p:nvSpPr>
          <p:cNvPr id="14" name="Rektangel: avrundede hjørner diagonalt 13">
            <a:extLst>
              <a:ext uri="{FF2B5EF4-FFF2-40B4-BE49-F238E27FC236}">
                <a16:creationId xmlns:a16="http://schemas.microsoft.com/office/drawing/2014/main" id="{F80369E5-4B33-4F14-A2A9-558E00E65C1D}"/>
              </a:ext>
            </a:extLst>
          </p:cNvPr>
          <p:cNvSpPr/>
          <p:nvPr/>
        </p:nvSpPr>
        <p:spPr>
          <a:xfrm>
            <a:off x="908755" y="293914"/>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Tree>
    <p:extLst>
      <p:ext uri="{BB962C8B-B14F-4D97-AF65-F5344CB8AC3E}">
        <p14:creationId xmlns:p14="http://schemas.microsoft.com/office/powerpoint/2010/main" val="2721734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4" descr="Early in the morning the chief priests and elders bound Jesus and took Him to Pilate the Roman Governor. – Slide 1">
            <a:extLst>
              <a:ext uri="{FF2B5EF4-FFF2-40B4-BE49-F238E27FC236}">
                <a16:creationId xmlns:a16="http://schemas.microsoft.com/office/drawing/2014/main" id="{477D4498-B3AC-424E-BFA7-95F3323C822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b-NO"/>
          </a:p>
        </p:txBody>
      </p:sp>
      <p:pic>
        <p:nvPicPr>
          <p:cNvPr id="1030" name="Picture 6" descr="Early in the morning the chief priests and elders bound Jesus and took Him to Pilate the Roman Governor. – Slide 1">
            <a:extLst>
              <a:ext uri="{FF2B5EF4-FFF2-40B4-BE49-F238E27FC236}">
                <a16:creationId xmlns:a16="http://schemas.microsoft.com/office/drawing/2014/main" id="{6F43BAC9-BF3F-4B9A-9165-344FDA2C034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20630" y="409372"/>
            <a:ext cx="7645940" cy="5734455"/>
          </a:xfrm>
          <a:prstGeom prst="rect">
            <a:avLst/>
          </a:prstGeom>
          <a:noFill/>
          <a:extLst>
            <a:ext uri="{909E8E84-426E-40DD-AFC4-6F175D3DCCD1}">
              <a14:hiddenFill xmlns:a14="http://schemas.microsoft.com/office/drawing/2010/main">
                <a:solidFill>
                  <a:srgbClr val="FFFFFF"/>
                </a:solidFill>
              </a14:hiddenFill>
            </a:ext>
          </a:extLst>
        </p:spPr>
      </p:pic>
      <p:sp>
        <p:nvSpPr>
          <p:cNvPr id="5" name="Rektangel: avrundede hjørner diagonalt 4">
            <a:extLst>
              <a:ext uri="{FF2B5EF4-FFF2-40B4-BE49-F238E27FC236}">
                <a16:creationId xmlns:a16="http://schemas.microsoft.com/office/drawing/2014/main" id="{68DC74DB-5133-4557-B839-9396CFB43503}"/>
              </a:ext>
            </a:extLst>
          </p:cNvPr>
          <p:cNvSpPr/>
          <p:nvPr/>
        </p:nvSpPr>
        <p:spPr>
          <a:xfrm>
            <a:off x="756355" y="293914"/>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Tree>
    <p:extLst>
      <p:ext uri="{BB962C8B-B14F-4D97-AF65-F5344CB8AC3E}">
        <p14:creationId xmlns:p14="http://schemas.microsoft.com/office/powerpoint/2010/main" val="1328148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You have said so,’ Jesus replied. – Slide 3">
            <a:extLst>
              <a:ext uri="{FF2B5EF4-FFF2-40B4-BE49-F238E27FC236}">
                <a16:creationId xmlns:a16="http://schemas.microsoft.com/office/drawing/2014/main" id="{7BFE6708-79EA-4630-B7D0-3E79DC71ED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0286" y="522214"/>
            <a:ext cx="7751428" cy="5813571"/>
          </a:xfrm>
          <a:prstGeom prst="rect">
            <a:avLst/>
          </a:prstGeom>
          <a:noFill/>
          <a:extLst>
            <a:ext uri="{909E8E84-426E-40DD-AFC4-6F175D3DCCD1}">
              <a14:hiddenFill xmlns:a14="http://schemas.microsoft.com/office/drawing/2010/main">
                <a:solidFill>
                  <a:srgbClr val="FFFFFF"/>
                </a:solidFill>
              </a14:hiddenFill>
            </a:ext>
          </a:extLst>
        </p:spPr>
      </p:pic>
      <p:sp>
        <p:nvSpPr>
          <p:cNvPr id="6" name="Rektangel: avrundede hjørner diagonalt 5">
            <a:extLst>
              <a:ext uri="{FF2B5EF4-FFF2-40B4-BE49-F238E27FC236}">
                <a16:creationId xmlns:a16="http://schemas.microsoft.com/office/drawing/2014/main" id="{E3160791-0A96-4FBA-A116-CE0DBF219244}"/>
              </a:ext>
            </a:extLst>
          </p:cNvPr>
          <p:cNvSpPr/>
          <p:nvPr/>
        </p:nvSpPr>
        <p:spPr>
          <a:xfrm>
            <a:off x="756355" y="293914"/>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Tree>
    <p:extLst>
      <p:ext uri="{BB962C8B-B14F-4D97-AF65-F5344CB8AC3E}">
        <p14:creationId xmlns:p14="http://schemas.microsoft.com/office/powerpoint/2010/main" val="2875805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ilate addressed the chief priests and rulers of the people. ‘I do not find this man guilty of the charges you bring against Him. Herod has done the same and found no basis for your accusations. I am going to punish Him and then release Him.’ – Slide 14">
            <a:extLst>
              <a:ext uri="{FF2B5EF4-FFF2-40B4-BE49-F238E27FC236}">
                <a16:creationId xmlns:a16="http://schemas.microsoft.com/office/drawing/2014/main" id="{62FA7124-8DC8-4852-8307-C3E89AD70D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2693" y="408213"/>
            <a:ext cx="8042988" cy="6032242"/>
          </a:xfrm>
          <a:prstGeom prst="rect">
            <a:avLst/>
          </a:prstGeom>
          <a:noFill/>
          <a:extLst>
            <a:ext uri="{909E8E84-426E-40DD-AFC4-6F175D3DCCD1}">
              <a14:hiddenFill xmlns:a14="http://schemas.microsoft.com/office/drawing/2010/main">
                <a:solidFill>
                  <a:srgbClr val="FFFFFF"/>
                </a:solidFill>
              </a14:hiddenFill>
            </a:ext>
          </a:extLst>
        </p:spPr>
      </p:pic>
      <p:sp>
        <p:nvSpPr>
          <p:cNvPr id="7" name="Rektangel: avrundede hjørner diagonalt 6">
            <a:extLst>
              <a:ext uri="{FF2B5EF4-FFF2-40B4-BE49-F238E27FC236}">
                <a16:creationId xmlns:a16="http://schemas.microsoft.com/office/drawing/2014/main" id="{FD0D3DDF-17A2-43EE-A0E8-DB56E4CAD5B5}"/>
              </a:ext>
            </a:extLst>
          </p:cNvPr>
          <p:cNvSpPr/>
          <p:nvPr/>
        </p:nvSpPr>
        <p:spPr>
          <a:xfrm>
            <a:off x="756355" y="293914"/>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Tree>
    <p:extLst>
      <p:ext uri="{BB962C8B-B14F-4D97-AF65-F5344CB8AC3E}">
        <p14:creationId xmlns:p14="http://schemas.microsoft.com/office/powerpoint/2010/main" val="1280404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3B4F8CD0-A673-464A-B558-9E8DC41B60B1}"/>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
        <p:nvSpPr>
          <p:cNvPr id="6" name="TekstSylinder 5">
            <a:extLst>
              <a:ext uri="{FF2B5EF4-FFF2-40B4-BE49-F238E27FC236}">
                <a16:creationId xmlns:a16="http://schemas.microsoft.com/office/drawing/2014/main" id="{3CC5EED6-9EDA-4A34-8C80-CE68AAD7FFE1}"/>
              </a:ext>
            </a:extLst>
          </p:cNvPr>
          <p:cNvSpPr txBox="1"/>
          <p:nvPr/>
        </p:nvSpPr>
        <p:spPr>
          <a:xfrm>
            <a:off x="1285291" y="471408"/>
            <a:ext cx="7868039" cy="1354217"/>
          </a:xfrm>
          <a:prstGeom prst="rect">
            <a:avLst/>
          </a:prstGeom>
          <a:noFill/>
        </p:spPr>
        <p:txBody>
          <a:bodyPr wrap="square">
            <a:spAutoFit/>
          </a:bodyPr>
          <a:lstStyle/>
          <a:p>
            <a:r>
              <a:rPr lang="nb-NO" sz="5400" b="1" dirty="0">
                <a:solidFill>
                  <a:srgbClr val="7D4372"/>
                </a:solidFill>
                <a:effectLst/>
                <a:latin typeface="Agency FB" panose="020B0503020202020204" pitchFamily="34" charset="0"/>
                <a:ea typeface="Times New Roman" panose="02020603050405020304" pitchFamily="18" charset="0"/>
                <a:cs typeface="Calibri" panose="020F0502020204030204" pitchFamily="34" charset="0"/>
              </a:rPr>
              <a:t>Tredje samling</a:t>
            </a:r>
            <a:br>
              <a:rPr lang="nb-NO" sz="5400" b="1" dirty="0">
                <a:solidFill>
                  <a:srgbClr val="C00000"/>
                </a:solidFill>
                <a:effectLst/>
                <a:latin typeface="The Serif Hand Black" panose="03070902030502020204" pitchFamily="66" charset="0"/>
                <a:ea typeface="Times New Roman" panose="02020603050405020304" pitchFamily="18" charset="0"/>
                <a:cs typeface="Calibri" panose="020F0502020204030204" pitchFamily="34" charset="0"/>
              </a:rPr>
            </a:br>
            <a:r>
              <a:rPr lang="nb-NO" sz="2800" dirty="0">
                <a:effectLst/>
                <a:latin typeface="Calibri" panose="020F0502020204030204" pitchFamily="34" charset="0"/>
                <a:ea typeface="Calibri" panose="020F0502020204030204" pitchFamily="34" charset="0"/>
                <a:cs typeface="Calibri" panose="020F0502020204030204" pitchFamily="34" charset="0"/>
              </a:rPr>
              <a:t>Bibeltime</a:t>
            </a:r>
            <a:endParaRPr lang="nb-NO" sz="2800" dirty="0"/>
          </a:p>
        </p:txBody>
      </p:sp>
      <p:pic>
        <p:nvPicPr>
          <p:cNvPr id="7170" name="Picture 2" descr="When they had recovered they rushed to find the chief priests to report what has happened. – Slide 7">
            <a:extLst>
              <a:ext uri="{FF2B5EF4-FFF2-40B4-BE49-F238E27FC236}">
                <a16:creationId xmlns:a16="http://schemas.microsoft.com/office/drawing/2014/main" id="{DAE2CAA5-C808-40BA-97E5-0B0A96CFCEA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38670" y="1511560"/>
            <a:ext cx="6238681" cy="4679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8410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pic>
        <p:nvPicPr>
          <p:cNvPr id="10242" name="Picture 2" descr="A guard was posted on the tomb around the clock. – Slide 4">
            <a:extLst>
              <a:ext uri="{FF2B5EF4-FFF2-40B4-BE49-F238E27FC236}">
                <a16:creationId xmlns:a16="http://schemas.microsoft.com/office/drawing/2014/main" id="{EB2B93C9-0988-4C9D-B53C-853F25C0AA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773" y="587829"/>
            <a:ext cx="7651100" cy="573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20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avrundede hjørner diagonalt 3">
            <a:extLst>
              <a:ext uri="{FF2B5EF4-FFF2-40B4-BE49-F238E27FC236}">
                <a16:creationId xmlns:a16="http://schemas.microsoft.com/office/drawing/2014/main" id="{CB50F8FC-9C02-4BAB-80BA-C0D32D2E3F90}"/>
              </a:ext>
            </a:extLst>
          </p:cNvPr>
          <p:cNvSpPr/>
          <p:nvPr/>
        </p:nvSpPr>
        <p:spPr>
          <a:xfrm>
            <a:off x="745067" y="289249"/>
            <a:ext cx="10679289" cy="6270171"/>
          </a:xfrm>
          <a:prstGeom prst="round2Diag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nb-NO"/>
          </a:p>
        </p:txBody>
      </p:sp>
      <p:sp>
        <p:nvSpPr>
          <p:cNvPr id="2" name="AutoShape 2" descr="At dawn on Sunday, the first day of the week, Mary Magdalene, Mary the mother of James and Salome brought spices to anoint the body of Jesus. – Slide 1">
            <a:extLst>
              <a:ext uri="{FF2B5EF4-FFF2-40B4-BE49-F238E27FC236}">
                <a16:creationId xmlns:a16="http://schemas.microsoft.com/office/drawing/2014/main" id="{2ED0E63A-0178-413D-9D20-8982431F69B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b-NO"/>
          </a:p>
        </p:txBody>
      </p:sp>
      <p:pic>
        <p:nvPicPr>
          <p:cNvPr id="9222" name="Picture 6" descr="At dawn on Sunday, the first day of the week, Mary Magdalene, Mary the mother of James and Salome brought spices to anoint the body of Jesus. – Slide 1">
            <a:extLst>
              <a:ext uri="{FF2B5EF4-FFF2-40B4-BE49-F238E27FC236}">
                <a16:creationId xmlns:a16="http://schemas.microsoft.com/office/drawing/2014/main" id="{F14C7152-362E-4A12-A93D-C822847EBA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8718" y="400439"/>
            <a:ext cx="7669763" cy="5752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184018"/>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12</Words>
  <Application>Microsoft Office PowerPoint</Application>
  <PresentationFormat>Widescreen</PresentationFormat>
  <Paragraphs>3</Paragraphs>
  <Slides>15</Slides>
  <Notes>0</Notes>
  <HiddenSlides>0</HiddenSlides>
  <MMClips>0</MMClips>
  <ScaleCrop>false</ScaleCrop>
  <HeadingPairs>
    <vt:vector size="6" baseType="variant">
      <vt:variant>
        <vt:lpstr>Brukte skrifter</vt:lpstr>
      </vt:variant>
      <vt:variant>
        <vt:i4>5</vt:i4>
      </vt:variant>
      <vt:variant>
        <vt:lpstr>Tema</vt:lpstr>
      </vt:variant>
      <vt:variant>
        <vt:i4>1</vt:i4>
      </vt:variant>
      <vt:variant>
        <vt:lpstr>Lysbildetitler</vt:lpstr>
      </vt:variant>
      <vt:variant>
        <vt:i4>15</vt:i4>
      </vt:variant>
    </vt:vector>
  </HeadingPairs>
  <TitlesOfParts>
    <vt:vector size="21" baseType="lpstr">
      <vt:lpstr>Agency FB</vt:lpstr>
      <vt:lpstr>Arial</vt:lpstr>
      <vt:lpstr>Calibri</vt:lpstr>
      <vt:lpstr>Calibri Light</vt:lpstr>
      <vt:lpstr>The Serif Hand Black</vt:lpstr>
      <vt:lpstr>Office-tema</vt:lpstr>
      <vt:lpstr>Påskeleir 2022 </vt:lpstr>
      <vt:lpstr>Andre samling Bibeltime </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Påskeleir 2022 </dc:title>
  <dc:creator>Turid Slettebø</dc:creator>
  <cp:lastModifiedBy>Turid Slettebø</cp:lastModifiedBy>
  <cp:revision>1</cp:revision>
  <dcterms:created xsi:type="dcterms:W3CDTF">2022-03-07T09:05:07Z</dcterms:created>
  <dcterms:modified xsi:type="dcterms:W3CDTF">2022-03-07T09:55:46Z</dcterms:modified>
</cp:coreProperties>
</file>