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86" r:id="rId3"/>
    <p:sldId id="308" r:id="rId4"/>
    <p:sldId id="287" r:id="rId5"/>
    <p:sldId id="260" r:id="rId6"/>
    <p:sldId id="288" r:id="rId7"/>
    <p:sldId id="289" r:id="rId8"/>
    <p:sldId id="290" r:id="rId9"/>
    <p:sldId id="291" r:id="rId10"/>
    <p:sldId id="309" r:id="rId11"/>
    <p:sldId id="292" r:id="rId12"/>
    <p:sldId id="293" r:id="rId13"/>
    <p:sldId id="294" r:id="rId14"/>
    <p:sldId id="295" r:id="rId15"/>
    <p:sldId id="296" r:id="rId16"/>
    <p:sldId id="297" r:id="rId17"/>
    <p:sldId id="310" r:id="rId18"/>
    <p:sldId id="311" r:id="rId19"/>
  </p:sldIdLst>
  <p:sldSz cx="9144000" cy="6858000" type="screen4x3"/>
  <p:notesSz cx="6858000" cy="9144000"/>
  <p:defaultTextStyle>
    <a:defPPr>
      <a:defRPr lang="nb-NO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A8C6728-5E39-C3BE-9CC0-858414FF4369}" v="81" dt="2022-05-13T07:45:06.05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>
      <p:cViewPr varScale="1">
        <p:scale>
          <a:sx n="79" d="100"/>
          <a:sy n="79" d="100"/>
        </p:scale>
        <p:origin x="1598" y="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orunn Bergo Aarvik" userId="S::jaarvik@nlm.no::65fe6f9b-e160-4956-ba75-5945fd282e92" providerId="AD" clId="Web-{FA8C6728-5E39-C3BE-9CC0-858414FF4369}"/>
    <pc:docChg chg="addSld delSld modSld sldOrd">
      <pc:chgData name="Jorunn Bergo Aarvik" userId="S::jaarvik@nlm.no::65fe6f9b-e160-4956-ba75-5945fd282e92" providerId="AD" clId="Web-{FA8C6728-5E39-C3BE-9CC0-858414FF4369}" dt="2022-05-13T07:45:06.056" v="76" actId="20577"/>
      <pc:docMkLst>
        <pc:docMk/>
      </pc:docMkLst>
      <pc:sldChg chg="del">
        <pc:chgData name="Jorunn Bergo Aarvik" userId="S::jaarvik@nlm.no::65fe6f9b-e160-4956-ba75-5945fd282e92" providerId="AD" clId="Web-{FA8C6728-5E39-C3BE-9CC0-858414FF4369}" dt="2022-05-13T07:36:35.342" v="27"/>
        <pc:sldMkLst>
          <pc:docMk/>
          <pc:sldMk cId="0" sldId="259"/>
        </pc:sldMkLst>
      </pc:sldChg>
      <pc:sldChg chg="del">
        <pc:chgData name="Jorunn Bergo Aarvik" userId="S::jaarvik@nlm.no::65fe6f9b-e160-4956-ba75-5945fd282e92" providerId="AD" clId="Web-{FA8C6728-5E39-C3BE-9CC0-858414FF4369}" dt="2022-05-13T07:38:05.657" v="28"/>
        <pc:sldMkLst>
          <pc:docMk/>
          <pc:sldMk cId="0" sldId="306"/>
        </pc:sldMkLst>
      </pc:sldChg>
      <pc:sldChg chg="del">
        <pc:chgData name="Jorunn Bergo Aarvik" userId="S::jaarvik@nlm.no::65fe6f9b-e160-4956-ba75-5945fd282e92" providerId="AD" clId="Web-{FA8C6728-5E39-C3BE-9CC0-858414FF4369}" dt="2022-05-13T07:38:07.860" v="29"/>
        <pc:sldMkLst>
          <pc:docMk/>
          <pc:sldMk cId="0" sldId="307"/>
        </pc:sldMkLst>
      </pc:sldChg>
      <pc:sldChg chg="add replId">
        <pc:chgData name="Jorunn Bergo Aarvik" userId="S::jaarvik@nlm.no::65fe6f9b-e160-4956-ba75-5945fd282e92" providerId="AD" clId="Web-{FA8C6728-5E39-C3BE-9CC0-858414FF4369}" dt="2022-05-13T07:27:14.112" v="0"/>
        <pc:sldMkLst>
          <pc:docMk/>
          <pc:sldMk cId="2124846511" sldId="308"/>
        </pc:sldMkLst>
      </pc:sldChg>
      <pc:sldChg chg="delSp modSp new ord">
        <pc:chgData name="Jorunn Bergo Aarvik" userId="S::jaarvik@nlm.no::65fe6f9b-e160-4956-ba75-5945fd282e92" providerId="AD" clId="Web-{FA8C6728-5E39-C3BE-9CC0-858414FF4369}" dt="2022-05-13T07:36:05.561" v="26" actId="20577"/>
        <pc:sldMkLst>
          <pc:docMk/>
          <pc:sldMk cId="1075423909" sldId="309"/>
        </pc:sldMkLst>
        <pc:spChg chg="del">
          <ac:chgData name="Jorunn Bergo Aarvik" userId="S::jaarvik@nlm.no::65fe6f9b-e160-4956-ba75-5945fd282e92" providerId="AD" clId="Web-{FA8C6728-5E39-C3BE-9CC0-858414FF4369}" dt="2022-05-13T07:34:24.730" v="5"/>
          <ac:spMkLst>
            <pc:docMk/>
            <pc:sldMk cId="1075423909" sldId="309"/>
            <ac:spMk id="2" creationId="{94BFCE52-7EB7-B658-B559-82B09ABAFCCD}"/>
          </ac:spMkLst>
        </pc:spChg>
        <pc:spChg chg="mod">
          <ac:chgData name="Jorunn Bergo Aarvik" userId="S::jaarvik@nlm.no::65fe6f9b-e160-4956-ba75-5945fd282e92" providerId="AD" clId="Web-{FA8C6728-5E39-C3BE-9CC0-858414FF4369}" dt="2022-05-13T07:36:05.561" v="26" actId="20577"/>
          <ac:spMkLst>
            <pc:docMk/>
            <pc:sldMk cId="1075423909" sldId="309"/>
            <ac:spMk id="3" creationId="{E54818B1-7191-098C-1ABB-480E3C08549F}"/>
          </ac:spMkLst>
        </pc:spChg>
      </pc:sldChg>
      <pc:sldChg chg="delSp modSp new">
        <pc:chgData name="Jorunn Bergo Aarvik" userId="S::jaarvik@nlm.no::65fe6f9b-e160-4956-ba75-5945fd282e92" providerId="AD" clId="Web-{FA8C6728-5E39-C3BE-9CC0-858414FF4369}" dt="2022-05-13T07:45:06.056" v="76" actId="20577"/>
        <pc:sldMkLst>
          <pc:docMk/>
          <pc:sldMk cId="3201456265" sldId="310"/>
        </pc:sldMkLst>
        <pc:spChg chg="del">
          <ac:chgData name="Jorunn Bergo Aarvik" userId="S::jaarvik@nlm.no::65fe6f9b-e160-4956-ba75-5945fd282e92" providerId="AD" clId="Web-{FA8C6728-5E39-C3BE-9CC0-858414FF4369}" dt="2022-05-13T07:39:16.705" v="31"/>
          <ac:spMkLst>
            <pc:docMk/>
            <pc:sldMk cId="3201456265" sldId="310"/>
            <ac:spMk id="2" creationId="{D7ACED38-DF6C-94AD-6D69-F265B732B23C}"/>
          </ac:spMkLst>
        </pc:spChg>
        <pc:spChg chg="mod">
          <ac:chgData name="Jorunn Bergo Aarvik" userId="S::jaarvik@nlm.no::65fe6f9b-e160-4956-ba75-5945fd282e92" providerId="AD" clId="Web-{FA8C6728-5E39-C3BE-9CC0-858414FF4369}" dt="2022-05-13T07:45:06.056" v="76" actId="20577"/>
          <ac:spMkLst>
            <pc:docMk/>
            <pc:sldMk cId="3201456265" sldId="310"/>
            <ac:spMk id="3" creationId="{8682CC92-3457-13A9-EC21-C200A190AB6A}"/>
          </ac:spMkLst>
        </pc:spChg>
      </pc:sldChg>
      <pc:sldChg chg="delSp modSp new">
        <pc:chgData name="Jorunn Bergo Aarvik" userId="S::jaarvik@nlm.no::65fe6f9b-e160-4956-ba75-5945fd282e92" providerId="AD" clId="Web-{FA8C6728-5E39-C3BE-9CC0-858414FF4369}" dt="2022-05-13T07:44:11.977" v="68" actId="20577"/>
        <pc:sldMkLst>
          <pc:docMk/>
          <pc:sldMk cId="896458741" sldId="311"/>
        </pc:sldMkLst>
        <pc:spChg chg="del">
          <ac:chgData name="Jorunn Bergo Aarvik" userId="S::jaarvik@nlm.no::65fe6f9b-e160-4956-ba75-5945fd282e92" providerId="AD" clId="Web-{FA8C6728-5E39-C3BE-9CC0-858414FF4369}" dt="2022-05-13T07:43:51.070" v="63"/>
          <ac:spMkLst>
            <pc:docMk/>
            <pc:sldMk cId="896458741" sldId="311"/>
            <ac:spMk id="2" creationId="{4596CCF9-8C49-E636-86FB-698BD344083A}"/>
          </ac:spMkLst>
        </pc:spChg>
        <pc:spChg chg="mod">
          <ac:chgData name="Jorunn Bergo Aarvik" userId="S::jaarvik@nlm.no::65fe6f9b-e160-4956-ba75-5945fd282e92" providerId="AD" clId="Web-{FA8C6728-5E39-C3BE-9CC0-858414FF4369}" dt="2022-05-13T07:44:11.977" v="68" actId="20577"/>
          <ac:spMkLst>
            <pc:docMk/>
            <pc:sldMk cId="896458741" sldId="311"/>
            <ac:spMk id="3" creationId="{886CD6EE-D3EE-4920-89E3-73B2CFC0448C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Undertit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nb-NO"/>
              <a:t>Klikk for å redigere undertittelstil i malen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58CF5DF7-2584-5C04-4DB8-656C7D242B7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b-NO" altLang="nb-NO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A893720A-42A5-98C7-2794-5210949B95F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b-NO" altLang="nb-NO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336BFCCA-F8E7-F381-CE84-6E74FE795CB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91C572-619F-411A-9B76-C1F751233818}" type="slidenum">
              <a:rPr lang="nb-NO" altLang="nb-NO"/>
              <a:pPr>
                <a:defRPr/>
              </a:pPr>
              <a:t>‹#›</a:t>
            </a:fld>
            <a:endParaRPr lang="nb-NO" altLang="nb-NO"/>
          </a:p>
        </p:txBody>
      </p:sp>
    </p:spTree>
    <p:extLst>
      <p:ext uri="{BB962C8B-B14F-4D97-AF65-F5344CB8AC3E}">
        <p14:creationId xmlns:p14="http://schemas.microsoft.com/office/powerpoint/2010/main" val="15574266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Loddret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loddrett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51EB15D4-926F-EB48-B58D-DBCEFE49837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b-NO" altLang="nb-NO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F3594FD8-51CB-845E-A39F-EC568631CF7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b-NO" altLang="nb-NO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743B96AA-E824-41A9-3DC4-637199B2D12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C08CD9-8384-4DFF-9976-FFFA99A528FE}" type="slidenum">
              <a:rPr lang="nb-NO" altLang="nb-NO"/>
              <a:pPr>
                <a:defRPr/>
              </a:pPr>
              <a:t>‹#›</a:t>
            </a:fld>
            <a:endParaRPr lang="nb-NO" altLang="nb-NO"/>
          </a:p>
        </p:txBody>
      </p:sp>
    </p:spTree>
    <p:extLst>
      <p:ext uri="{BB962C8B-B14F-4D97-AF65-F5344CB8AC3E}">
        <p14:creationId xmlns:p14="http://schemas.microsoft.com/office/powerpoint/2010/main" val="20019285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drett tit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drett tit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loddrett teks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99D622D1-D903-B993-43D6-451AB0511CB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b-NO" altLang="nb-NO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E45D95C4-8339-6206-E1DD-995104181B1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b-NO" altLang="nb-NO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7B5E1C0D-5334-E877-C683-CF20A87A4A3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21019B-5568-467B-8B6C-1A0A8DBFB562}" type="slidenum">
              <a:rPr lang="nb-NO" altLang="nb-NO"/>
              <a:pPr>
                <a:defRPr/>
              </a:pPr>
              <a:t>‹#›</a:t>
            </a:fld>
            <a:endParaRPr lang="nb-NO" altLang="nb-NO"/>
          </a:p>
        </p:txBody>
      </p:sp>
    </p:spTree>
    <p:extLst>
      <p:ext uri="{BB962C8B-B14F-4D97-AF65-F5344CB8AC3E}">
        <p14:creationId xmlns:p14="http://schemas.microsoft.com/office/powerpoint/2010/main" val="2505736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9B342008-B16B-524A-B1A8-FD413D4A5CD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b-NO" altLang="nb-NO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6BCF8B50-7E4C-C44C-C274-7A5A2B370C7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b-NO" altLang="nb-NO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54C32D79-4D60-3C4C-B4FD-ACE5B6C0772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DAC818-4A2A-43E8-A6A8-B4AC0F2F2FB1}" type="slidenum">
              <a:rPr lang="nb-NO" altLang="nb-NO"/>
              <a:pPr>
                <a:defRPr/>
              </a:pPr>
              <a:t>‹#›</a:t>
            </a:fld>
            <a:endParaRPr lang="nb-NO" altLang="nb-NO"/>
          </a:p>
        </p:txBody>
      </p:sp>
    </p:spTree>
    <p:extLst>
      <p:ext uri="{BB962C8B-B14F-4D97-AF65-F5344CB8AC3E}">
        <p14:creationId xmlns:p14="http://schemas.microsoft.com/office/powerpoint/2010/main" val="32944913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Del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teks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C2B31CDD-D4E3-BA0D-B1D2-5BC34FD9602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b-NO" altLang="nb-NO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CF9A3FC5-83DB-6B31-0A98-34085B7A806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b-NO" altLang="nb-NO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CBE18CF6-F519-773A-50E2-BF002DE2808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8F3ECE-C866-4AF0-BC4A-86A242625481}" type="slidenum">
              <a:rPr lang="nb-NO" altLang="nb-NO"/>
              <a:pPr>
                <a:defRPr/>
              </a:pPr>
              <a:t>‹#›</a:t>
            </a:fld>
            <a:endParaRPr lang="nb-NO" altLang="nb-NO"/>
          </a:p>
        </p:txBody>
      </p:sp>
    </p:spTree>
    <p:extLst>
      <p:ext uri="{BB962C8B-B14F-4D97-AF65-F5344CB8AC3E}">
        <p14:creationId xmlns:p14="http://schemas.microsoft.com/office/powerpoint/2010/main" val="36121807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4" name="Plassholder for innhold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3834E2C-1882-F235-10E7-28C8D17B103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b-NO" altLang="nb-NO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3E186A0-62B3-0626-E0A3-8595227E2CA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b-NO" altLang="nb-NO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DCA759C-3ADE-7729-6E28-92C27F47987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D05070-91C5-4D93-B00B-5CECAC30A5DC}" type="slidenum">
              <a:rPr lang="nb-NO" altLang="nb-NO"/>
              <a:pPr>
                <a:defRPr/>
              </a:pPr>
              <a:t>‹#›</a:t>
            </a:fld>
            <a:endParaRPr lang="nb-NO" altLang="nb-NO"/>
          </a:p>
        </p:txBody>
      </p:sp>
    </p:spTree>
    <p:extLst>
      <p:ext uri="{BB962C8B-B14F-4D97-AF65-F5344CB8AC3E}">
        <p14:creationId xmlns:p14="http://schemas.microsoft.com/office/powerpoint/2010/main" val="16371324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teks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4" name="Plassholder for innhold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5" name="Plassholder for teks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6" name="Plassholder for innhold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3314208A-D88B-AA92-6086-FFD1A62D670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b-NO" altLang="nb-NO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EBA91530-DA9C-869F-5D39-37D470823AA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b-NO" altLang="nb-NO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133C1920-5C21-994D-B2FD-666F4B8AAB8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8E53B9-6874-47D0-95BC-05FDC1EAF094}" type="slidenum">
              <a:rPr lang="nb-NO" altLang="nb-NO"/>
              <a:pPr>
                <a:defRPr/>
              </a:pPr>
              <a:t>‹#›</a:t>
            </a:fld>
            <a:endParaRPr lang="nb-NO" altLang="nb-NO"/>
          </a:p>
        </p:txBody>
      </p:sp>
    </p:spTree>
    <p:extLst>
      <p:ext uri="{BB962C8B-B14F-4D97-AF65-F5344CB8AC3E}">
        <p14:creationId xmlns:p14="http://schemas.microsoft.com/office/powerpoint/2010/main" val="18169348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8DF1664C-973A-68B0-E6AF-DE02D16B19E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b-NO" altLang="nb-NO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8B5098D2-480A-63CB-0FD8-B7CCB0DE0E0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b-NO" altLang="nb-NO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AC62B2A0-6B63-B7F4-D868-8875BB5A95D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507616-B2D1-4B53-AB42-5AA3665E3F62}" type="slidenum">
              <a:rPr lang="nb-NO" altLang="nb-NO"/>
              <a:pPr>
                <a:defRPr/>
              </a:pPr>
              <a:t>‹#›</a:t>
            </a:fld>
            <a:endParaRPr lang="nb-NO" altLang="nb-NO"/>
          </a:p>
        </p:txBody>
      </p:sp>
    </p:spTree>
    <p:extLst>
      <p:ext uri="{BB962C8B-B14F-4D97-AF65-F5344CB8AC3E}">
        <p14:creationId xmlns:p14="http://schemas.microsoft.com/office/powerpoint/2010/main" val="21330960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id="{A40D3D7B-D747-4507-C687-0D5080EC22B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b-NO" altLang="nb-NO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7F88D96B-B210-4284-F060-230C4AA2B6B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b-NO" altLang="nb-NO"/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8B6375CA-3AB5-927F-6056-AA0806F2B47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197284-435C-460E-BB6D-E07F407544D7}" type="slidenum">
              <a:rPr lang="nb-NO" altLang="nb-NO"/>
              <a:pPr>
                <a:defRPr/>
              </a:pPr>
              <a:t>‹#›</a:t>
            </a:fld>
            <a:endParaRPr lang="nb-NO" altLang="nb-NO"/>
          </a:p>
        </p:txBody>
      </p:sp>
    </p:spTree>
    <p:extLst>
      <p:ext uri="{BB962C8B-B14F-4D97-AF65-F5344CB8AC3E}">
        <p14:creationId xmlns:p14="http://schemas.microsoft.com/office/powerpoint/2010/main" val="13083597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hold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4" name="Plassholder for teks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2FC687A-90C6-A35B-B2FE-723AE2BFD56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b-NO" altLang="nb-NO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F2C0713-B9C5-FE57-CF92-9E992898A84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b-NO" altLang="nb-NO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50CAADD-3D69-B54B-D11C-0E1C893201D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2A4524-2B76-4D4F-91D7-C9DD659F082A}" type="slidenum">
              <a:rPr lang="nb-NO" altLang="nb-NO"/>
              <a:pPr>
                <a:defRPr/>
              </a:pPr>
              <a:t>‹#›</a:t>
            </a:fld>
            <a:endParaRPr lang="nb-NO" altLang="nb-NO"/>
          </a:p>
        </p:txBody>
      </p:sp>
    </p:spTree>
    <p:extLst>
      <p:ext uri="{BB962C8B-B14F-4D97-AF65-F5344CB8AC3E}">
        <p14:creationId xmlns:p14="http://schemas.microsoft.com/office/powerpoint/2010/main" val="4129626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bild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nb-NO" noProof="0"/>
          </a:p>
        </p:txBody>
      </p:sp>
      <p:sp>
        <p:nvSpPr>
          <p:cNvPr id="4" name="Plassholder for teks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66ECA0D-EB6C-4C1B-7F72-AEFFACC1FE9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b-NO" altLang="nb-NO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9ED1761-4B81-DDCD-67AB-2F70AEC7E04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b-NO" altLang="nb-NO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72CB8D1-ED63-1E2B-F70A-1A07206B3DB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70C80A-795E-4509-9856-FAA497845287}" type="slidenum">
              <a:rPr lang="nb-NO" altLang="nb-NO"/>
              <a:pPr>
                <a:defRPr/>
              </a:pPr>
              <a:t>‹#›</a:t>
            </a:fld>
            <a:endParaRPr lang="nb-NO" altLang="nb-NO"/>
          </a:p>
        </p:txBody>
      </p:sp>
    </p:spTree>
    <p:extLst>
      <p:ext uri="{BB962C8B-B14F-4D97-AF65-F5344CB8AC3E}">
        <p14:creationId xmlns:p14="http://schemas.microsoft.com/office/powerpoint/2010/main" val="36506426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A1C66608-E782-EB92-77EB-0D1075F1C2F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nb-NO" altLang="nb-NO"/>
              <a:t>Klikk for å redigere tittelstil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8EF24729-4482-86EE-B520-CD7BFC8709B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nb-NO" altLang="nb-NO"/>
              <a:t>Klikk for å redigere tekststiler i malen</a:t>
            </a:r>
          </a:p>
          <a:p>
            <a:pPr lvl="1"/>
            <a:r>
              <a:rPr lang="nb-NO" altLang="nb-NO"/>
              <a:t>Andre nivå</a:t>
            </a:r>
          </a:p>
          <a:p>
            <a:pPr lvl="2"/>
            <a:r>
              <a:rPr lang="nb-NO" altLang="nb-NO"/>
              <a:t>Tredje nivå</a:t>
            </a:r>
          </a:p>
          <a:p>
            <a:pPr lvl="3"/>
            <a:r>
              <a:rPr lang="nb-NO" altLang="nb-NO"/>
              <a:t>Fjerde nivå</a:t>
            </a:r>
          </a:p>
          <a:p>
            <a:pPr lvl="4"/>
            <a:r>
              <a:rPr lang="nb-NO" altLang="nb-NO"/>
              <a:t>Femte nivå</a:t>
            </a: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22F96D69-3517-C884-CF70-223C9A8D20B5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nb-NO" altLang="nb-NO"/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16D2217D-011D-F797-9877-677171CB9114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nb-NO" altLang="nb-NO"/>
          </a:p>
        </p:txBody>
      </p:sp>
      <p:sp>
        <p:nvSpPr>
          <p:cNvPr id="1030" name="Rectangle 6">
            <a:extLst>
              <a:ext uri="{FF2B5EF4-FFF2-40B4-BE49-F238E27FC236}">
                <a16:creationId xmlns:a16="http://schemas.microsoft.com/office/drawing/2014/main" id="{65F0FAC4-D2DA-3FE2-F9C0-A90834D7DE85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pPr>
              <a:defRPr/>
            </a:pPr>
            <a:fld id="{D207112A-4982-40B9-A199-D84F6089D05E}" type="slidenum">
              <a:rPr lang="nb-NO" altLang="nb-NO"/>
              <a:pPr>
                <a:defRPr/>
              </a:pPr>
              <a:t>‹#›</a:t>
            </a:fld>
            <a:endParaRPr lang="nb-NO" altLang="nb-NO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jpeg"/><Relationship Id="rId4" Type="http://schemas.openxmlformats.org/officeDocument/2006/relationships/image" Target="../media/image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9.jpeg"/><Relationship Id="rId4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20.jpeg"/><Relationship Id="rId4" Type="http://schemas.openxmlformats.org/officeDocument/2006/relationships/image" Target="../media/image13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4.jpeg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5.jpeg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cro9E6oi">
            <a:extLst>
              <a:ext uri="{FF2B5EF4-FFF2-40B4-BE49-F238E27FC236}">
                <a16:creationId xmlns:a16="http://schemas.microsoft.com/office/drawing/2014/main" id="{05D678AB-2FB5-B446-0131-4B0F4A7C8C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750" y="188913"/>
            <a:ext cx="1306513" cy="1122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 descr="witb-logo (1)">
            <a:extLst>
              <a:ext uri="{FF2B5EF4-FFF2-40B4-BE49-F238E27FC236}">
                <a16:creationId xmlns:a16="http://schemas.microsoft.com/office/drawing/2014/main" id="{3C70A86F-614D-50F8-94D1-74C24A8D8D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333375"/>
            <a:ext cx="1298575" cy="781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 descr="bgo_studeieutgave_600px_1212_e19_orig">
            <a:extLst>
              <a:ext uri="{FF2B5EF4-FFF2-40B4-BE49-F238E27FC236}">
                <a16:creationId xmlns:a16="http://schemas.microsoft.com/office/drawing/2014/main" id="{6623B76A-0571-0884-4F16-71593BC102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313" y="2060575"/>
            <a:ext cx="3730625" cy="3794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E54818B1-7191-098C-1ABB-480E3C08549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87135" y="1600200"/>
            <a:ext cx="6667152" cy="4525963"/>
          </a:xfrm>
        </p:spPr>
        <p:txBody>
          <a:bodyPr/>
          <a:lstStyle/>
          <a:p>
            <a:pPr marL="0" indent="0" algn="ctr">
              <a:buNone/>
            </a:pPr>
            <a:r>
              <a:rPr lang="nb-NO" b="1" dirty="0">
                <a:ea typeface="+mn-lt"/>
                <a:cs typeface="+mn-lt"/>
              </a:rPr>
              <a:t>Men han vart såra for våre </a:t>
            </a:r>
            <a:r>
              <a:rPr lang="nb-NO" b="1" dirty="0" err="1">
                <a:ea typeface="+mn-lt"/>
                <a:cs typeface="+mn-lt"/>
              </a:rPr>
              <a:t>brot</a:t>
            </a:r>
            <a:r>
              <a:rPr lang="nb-NO" b="1" dirty="0">
                <a:ea typeface="+mn-lt"/>
                <a:cs typeface="+mn-lt"/>
              </a:rPr>
              <a:t>, knust for våre synder.</a:t>
            </a:r>
            <a:endParaRPr lang="nb-NO" dirty="0"/>
          </a:p>
          <a:p>
            <a:pPr marL="0" indent="0" algn="ctr">
              <a:buNone/>
            </a:pPr>
            <a:r>
              <a:rPr lang="nb-NO" b="1" dirty="0">
                <a:ea typeface="+mn-lt"/>
                <a:cs typeface="+mn-lt"/>
              </a:rPr>
              <a:t>Straffa låg på han, </a:t>
            </a:r>
            <a:endParaRPr lang="nb-NO"/>
          </a:p>
          <a:p>
            <a:pPr marL="0" indent="0" algn="ctr">
              <a:buNone/>
            </a:pPr>
            <a:r>
              <a:rPr lang="nb-NO" b="1" dirty="0">
                <a:ea typeface="+mn-lt"/>
                <a:cs typeface="+mn-lt"/>
              </a:rPr>
              <a:t>vi </a:t>
            </a:r>
            <a:r>
              <a:rPr lang="nb-NO" b="1" dirty="0" err="1">
                <a:ea typeface="+mn-lt"/>
                <a:cs typeface="+mn-lt"/>
              </a:rPr>
              <a:t>fekk</a:t>
            </a:r>
            <a:r>
              <a:rPr lang="nb-NO" b="1" dirty="0">
                <a:ea typeface="+mn-lt"/>
                <a:cs typeface="+mn-lt"/>
              </a:rPr>
              <a:t> fred,</a:t>
            </a:r>
            <a:br>
              <a:rPr lang="nb-NO" b="1" dirty="0">
                <a:ea typeface="+mn-lt"/>
                <a:cs typeface="+mn-lt"/>
              </a:rPr>
            </a:br>
            <a:r>
              <a:rPr lang="nb-NO" b="1" dirty="0">
                <a:ea typeface="+mn-lt"/>
                <a:cs typeface="+mn-lt"/>
              </a:rPr>
              <a:t>  ved hans sår vart vi </a:t>
            </a:r>
            <a:r>
              <a:rPr lang="nb-NO" b="1" dirty="0" err="1">
                <a:ea typeface="+mn-lt"/>
                <a:cs typeface="+mn-lt"/>
              </a:rPr>
              <a:t>lækte</a:t>
            </a:r>
            <a:r>
              <a:rPr lang="nb-NO" b="1" dirty="0">
                <a:ea typeface="+mn-lt"/>
                <a:cs typeface="+mn-lt"/>
              </a:rPr>
              <a:t>.</a:t>
            </a:r>
            <a:endParaRPr lang="nb-NO" b="1"/>
          </a:p>
        </p:txBody>
      </p:sp>
    </p:spTree>
    <p:extLst>
      <p:ext uri="{BB962C8B-B14F-4D97-AF65-F5344CB8AC3E}">
        <p14:creationId xmlns:p14="http://schemas.microsoft.com/office/powerpoint/2010/main" val="107542390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dcro9E6oi">
            <a:extLst>
              <a:ext uri="{FF2B5EF4-FFF2-40B4-BE49-F238E27FC236}">
                <a16:creationId xmlns:a16="http://schemas.microsoft.com/office/drawing/2014/main" id="{1EE32822-D6F1-7C11-5A47-FC0E0371F4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750" y="188913"/>
            <a:ext cx="1306513" cy="1122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7" name="Picture 3" descr="witb-logo (1)">
            <a:extLst>
              <a:ext uri="{FF2B5EF4-FFF2-40B4-BE49-F238E27FC236}">
                <a16:creationId xmlns:a16="http://schemas.microsoft.com/office/drawing/2014/main" id="{38C4A862-1A18-3ABC-4D16-C8C4874AD6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333375"/>
            <a:ext cx="1298575" cy="781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8" name="Text Box 4">
            <a:extLst>
              <a:ext uri="{FF2B5EF4-FFF2-40B4-BE49-F238E27FC236}">
                <a16:creationId xmlns:a16="http://schemas.microsoft.com/office/drawing/2014/main" id="{B3E0479B-5DB2-F649-4D80-BD6D4897EF5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51050" y="333375"/>
            <a:ext cx="4465638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nb-NO" altLang="nb-NO" sz="4000"/>
              <a:t>Slå opp i Bibelen:</a:t>
            </a:r>
          </a:p>
        </p:txBody>
      </p:sp>
      <p:sp>
        <p:nvSpPr>
          <p:cNvPr id="11269" name="Text Box 5">
            <a:extLst>
              <a:ext uri="{FF2B5EF4-FFF2-40B4-BE49-F238E27FC236}">
                <a16:creationId xmlns:a16="http://schemas.microsoft.com/office/drawing/2014/main" id="{2BEC92FA-64F7-404A-ECC7-5EB700BAE1B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03350" y="1844675"/>
            <a:ext cx="5903913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nb-NO" altLang="nb-NO" sz="3600" b="1"/>
              <a:t>Brevet til hebrearane  13,8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dcro9E6oi">
            <a:extLst>
              <a:ext uri="{FF2B5EF4-FFF2-40B4-BE49-F238E27FC236}">
                <a16:creationId xmlns:a16="http://schemas.microsoft.com/office/drawing/2014/main" id="{56FC9D42-1902-6F2C-D1DD-63CD9D15286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750" y="188913"/>
            <a:ext cx="1306513" cy="1122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1" name="Picture 3" descr="witb-logo (1)">
            <a:extLst>
              <a:ext uri="{FF2B5EF4-FFF2-40B4-BE49-F238E27FC236}">
                <a16:creationId xmlns:a16="http://schemas.microsoft.com/office/drawing/2014/main" id="{7D2E120E-7891-D6B4-1C8A-3EB69496BB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333375"/>
            <a:ext cx="1298575" cy="781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2" name="Text Box 4">
            <a:extLst>
              <a:ext uri="{FF2B5EF4-FFF2-40B4-BE49-F238E27FC236}">
                <a16:creationId xmlns:a16="http://schemas.microsoft.com/office/drawing/2014/main" id="{8DC66D40-249D-1B2A-99FF-84A07DDA771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51050" y="333375"/>
            <a:ext cx="4465638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nb-NO" altLang="nb-NO" sz="4000"/>
              <a:t>Slå opp i Bibelen:</a:t>
            </a:r>
          </a:p>
        </p:txBody>
      </p:sp>
      <p:pic>
        <p:nvPicPr>
          <p:cNvPr id="12293" name="Picture 6" descr="4882_001">
            <a:extLst>
              <a:ext uri="{FF2B5EF4-FFF2-40B4-BE49-F238E27FC236}">
                <a16:creationId xmlns:a16="http://schemas.microsoft.com/office/drawing/2014/main" id="{809F7A3E-C2F0-0CBD-0616-EFC56858F8C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9338" y="1628775"/>
            <a:ext cx="3308350" cy="5040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4" name="Picture 7" descr="4881_001">
            <a:extLst>
              <a:ext uri="{FF2B5EF4-FFF2-40B4-BE49-F238E27FC236}">
                <a16:creationId xmlns:a16="http://schemas.microsoft.com/office/drawing/2014/main" id="{E8542D78-0D75-1DE7-8931-84DFFD48F74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88" y="1628775"/>
            <a:ext cx="3422650" cy="501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5" name="Text Box 8">
            <a:extLst>
              <a:ext uri="{FF2B5EF4-FFF2-40B4-BE49-F238E27FC236}">
                <a16:creationId xmlns:a16="http://schemas.microsoft.com/office/drawing/2014/main" id="{0D58E97A-33FF-1CBE-AE9C-34228D099AD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51050" y="333375"/>
            <a:ext cx="4465638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nb-NO" altLang="nb-NO" sz="4000"/>
              <a:t>Slå opp i Bibelen:</a:t>
            </a:r>
          </a:p>
        </p:txBody>
      </p:sp>
      <p:sp>
        <p:nvSpPr>
          <p:cNvPr id="12296" name="Text Box 9">
            <a:extLst>
              <a:ext uri="{FF2B5EF4-FFF2-40B4-BE49-F238E27FC236}">
                <a16:creationId xmlns:a16="http://schemas.microsoft.com/office/drawing/2014/main" id="{E1AAF8B9-36CC-DFCD-5D24-FEE7DD9FC71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39975" y="981075"/>
            <a:ext cx="3744913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nb-NO" altLang="nb-NO" sz="3600" b="1"/>
              <a:t>Hebrearane 13,8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dcro9E6oi">
            <a:extLst>
              <a:ext uri="{FF2B5EF4-FFF2-40B4-BE49-F238E27FC236}">
                <a16:creationId xmlns:a16="http://schemas.microsoft.com/office/drawing/2014/main" id="{4C42F606-ABBD-AD91-D96D-354753D1677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750" y="188913"/>
            <a:ext cx="1306513" cy="1122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5" name="Picture 3" descr="witb-logo (1)">
            <a:extLst>
              <a:ext uri="{FF2B5EF4-FFF2-40B4-BE49-F238E27FC236}">
                <a16:creationId xmlns:a16="http://schemas.microsoft.com/office/drawing/2014/main" id="{0495F963-B248-5631-73DB-544127ACFE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333375"/>
            <a:ext cx="1298575" cy="781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6" name="Text Box 4">
            <a:extLst>
              <a:ext uri="{FF2B5EF4-FFF2-40B4-BE49-F238E27FC236}">
                <a16:creationId xmlns:a16="http://schemas.microsoft.com/office/drawing/2014/main" id="{3A15BDE2-69D5-151C-29D9-E945050E154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51050" y="333375"/>
            <a:ext cx="4465638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nb-NO" altLang="nb-NO" sz="4000"/>
              <a:t>Slå opp i Bibelen:</a:t>
            </a:r>
          </a:p>
        </p:txBody>
      </p:sp>
      <p:pic>
        <p:nvPicPr>
          <p:cNvPr id="13317" name="Picture 6" descr="4881_001">
            <a:extLst>
              <a:ext uri="{FF2B5EF4-FFF2-40B4-BE49-F238E27FC236}">
                <a16:creationId xmlns:a16="http://schemas.microsoft.com/office/drawing/2014/main" id="{1BF57D7C-7B2A-C88A-745D-A45D16E6FF5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88" y="1628775"/>
            <a:ext cx="3422650" cy="501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8" name="Text Box 7">
            <a:extLst>
              <a:ext uri="{FF2B5EF4-FFF2-40B4-BE49-F238E27FC236}">
                <a16:creationId xmlns:a16="http://schemas.microsoft.com/office/drawing/2014/main" id="{7FC476F2-2A44-88AF-B60B-FE0DBEAA565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51050" y="333375"/>
            <a:ext cx="4465638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nb-NO" altLang="nb-NO" sz="4000"/>
              <a:t>Slå opp i Bibelen:</a:t>
            </a:r>
          </a:p>
        </p:txBody>
      </p:sp>
      <p:sp>
        <p:nvSpPr>
          <p:cNvPr id="13319" name="Text Box 8">
            <a:extLst>
              <a:ext uri="{FF2B5EF4-FFF2-40B4-BE49-F238E27FC236}">
                <a16:creationId xmlns:a16="http://schemas.microsoft.com/office/drawing/2014/main" id="{5594F392-269E-09B3-47EF-005BD3068C4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39975" y="981075"/>
            <a:ext cx="3744913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nb-NO" altLang="nb-NO" sz="3600" b="1"/>
              <a:t>Hebrearane 13,8</a:t>
            </a:r>
          </a:p>
        </p:txBody>
      </p:sp>
      <p:pic>
        <p:nvPicPr>
          <p:cNvPr id="13320" name="Picture 9" descr="hebr">
            <a:extLst>
              <a:ext uri="{FF2B5EF4-FFF2-40B4-BE49-F238E27FC236}">
                <a16:creationId xmlns:a16="http://schemas.microsoft.com/office/drawing/2014/main" id="{BB7C2128-E7AD-A6BA-36D8-114A048ECAC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9338" y="1628775"/>
            <a:ext cx="3309937" cy="5040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dcro9E6oi">
            <a:extLst>
              <a:ext uri="{FF2B5EF4-FFF2-40B4-BE49-F238E27FC236}">
                <a16:creationId xmlns:a16="http://schemas.microsoft.com/office/drawing/2014/main" id="{9D10A175-62A7-CEAE-0A75-9A65201861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750" y="188913"/>
            <a:ext cx="1306513" cy="1122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39" name="Picture 3" descr="witb-logo (1)">
            <a:extLst>
              <a:ext uri="{FF2B5EF4-FFF2-40B4-BE49-F238E27FC236}">
                <a16:creationId xmlns:a16="http://schemas.microsoft.com/office/drawing/2014/main" id="{A1A6F172-0D56-B822-F9A6-1B6C89EA22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333375"/>
            <a:ext cx="1298575" cy="781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0" name="Text Box 4">
            <a:extLst>
              <a:ext uri="{FF2B5EF4-FFF2-40B4-BE49-F238E27FC236}">
                <a16:creationId xmlns:a16="http://schemas.microsoft.com/office/drawing/2014/main" id="{1FAAFF06-C93C-3296-1ED4-951573974A1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51050" y="333375"/>
            <a:ext cx="4465638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nb-NO" altLang="nb-NO" sz="4000"/>
              <a:t>Slå opp i Bibelen:</a:t>
            </a:r>
          </a:p>
        </p:txBody>
      </p:sp>
      <p:sp>
        <p:nvSpPr>
          <p:cNvPr id="14341" name="Text Box 6">
            <a:extLst>
              <a:ext uri="{FF2B5EF4-FFF2-40B4-BE49-F238E27FC236}">
                <a16:creationId xmlns:a16="http://schemas.microsoft.com/office/drawing/2014/main" id="{95F1B992-E5D0-EA6C-ABCA-24059D25A02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51050" y="333375"/>
            <a:ext cx="4465638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nb-NO" altLang="nb-NO" sz="4000"/>
              <a:t>Slå opp i Bibelen:</a:t>
            </a:r>
          </a:p>
        </p:txBody>
      </p:sp>
      <p:sp>
        <p:nvSpPr>
          <p:cNvPr id="14342" name="Text Box 7">
            <a:extLst>
              <a:ext uri="{FF2B5EF4-FFF2-40B4-BE49-F238E27FC236}">
                <a16:creationId xmlns:a16="http://schemas.microsoft.com/office/drawing/2014/main" id="{791F6814-D77E-3D88-1A35-519C4C5E408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39975" y="981075"/>
            <a:ext cx="3744913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nb-NO" altLang="nb-NO" sz="3600" b="1"/>
              <a:t>Hebrearane 13,8</a:t>
            </a:r>
          </a:p>
        </p:txBody>
      </p:sp>
      <p:pic>
        <p:nvPicPr>
          <p:cNvPr id="14343" name="Picture 8" descr="hebr">
            <a:extLst>
              <a:ext uri="{FF2B5EF4-FFF2-40B4-BE49-F238E27FC236}">
                <a16:creationId xmlns:a16="http://schemas.microsoft.com/office/drawing/2014/main" id="{42F34663-DCD4-8BDB-DD0C-2EE05B85E4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1628775"/>
            <a:ext cx="3309937" cy="5040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4" name="Picture 9" descr="hebr2">
            <a:extLst>
              <a:ext uri="{FF2B5EF4-FFF2-40B4-BE49-F238E27FC236}">
                <a16:creationId xmlns:a16="http://schemas.microsoft.com/office/drawing/2014/main" id="{3409C717-4DBE-75ED-E19A-8D85D28FBF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363" y="1628775"/>
            <a:ext cx="3213100" cy="501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5" name="Picture 10" descr="venstre">
            <a:extLst>
              <a:ext uri="{FF2B5EF4-FFF2-40B4-BE49-F238E27FC236}">
                <a16:creationId xmlns:a16="http://schemas.microsoft.com/office/drawing/2014/main" id="{5AB6D7B6-F734-0487-FB30-4F25D05FF8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8038" y="3860800"/>
            <a:ext cx="674687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6" name="Picture 11" descr="venstre">
            <a:extLst>
              <a:ext uri="{FF2B5EF4-FFF2-40B4-BE49-F238E27FC236}">
                <a16:creationId xmlns:a16="http://schemas.microsoft.com/office/drawing/2014/main" id="{15E72B5B-4628-183C-42EE-FDF5B71132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1013" y="1628775"/>
            <a:ext cx="674687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dcro9E6oi">
            <a:extLst>
              <a:ext uri="{FF2B5EF4-FFF2-40B4-BE49-F238E27FC236}">
                <a16:creationId xmlns:a16="http://schemas.microsoft.com/office/drawing/2014/main" id="{F09D7E1A-1010-67E1-8100-717B99323C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750" y="188913"/>
            <a:ext cx="1306513" cy="1122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3" name="Picture 3" descr="witb-logo (1)">
            <a:extLst>
              <a:ext uri="{FF2B5EF4-FFF2-40B4-BE49-F238E27FC236}">
                <a16:creationId xmlns:a16="http://schemas.microsoft.com/office/drawing/2014/main" id="{BA305B0D-16B1-9A74-AA1C-D6BFDB4732A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333375"/>
            <a:ext cx="1298575" cy="781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4" name="Text Box 4">
            <a:extLst>
              <a:ext uri="{FF2B5EF4-FFF2-40B4-BE49-F238E27FC236}">
                <a16:creationId xmlns:a16="http://schemas.microsoft.com/office/drawing/2014/main" id="{2E94A203-A486-15BD-350C-828E446120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51050" y="333375"/>
            <a:ext cx="4465638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nb-NO" altLang="nb-NO" sz="4000"/>
              <a:t>Slå opp i Bibelen:</a:t>
            </a:r>
          </a:p>
        </p:txBody>
      </p:sp>
      <p:sp>
        <p:nvSpPr>
          <p:cNvPr id="15365" name="Text Box 5">
            <a:extLst>
              <a:ext uri="{FF2B5EF4-FFF2-40B4-BE49-F238E27FC236}">
                <a16:creationId xmlns:a16="http://schemas.microsoft.com/office/drawing/2014/main" id="{C30AABB7-CD09-0BD5-BB22-545C9017167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51050" y="333375"/>
            <a:ext cx="4465638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nb-NO" altLang="nb-NO" sz="4000"/>
              <a:t>Slå opp i Bibelen:</a:t>
            </a:r>
          </a:p>
        </p:txBody>
      </p:sp>
      <p:sp>
        <p:nvSpPr>
          <p:cNvPr id="15366" name="Text Box 6">
            <a:extLst>
              <a:ext uri="{FF2B5EF4-FFF2-40B4-BE49-F238E27FC236}">
                <a16:creationId xmlns:a16="http://schemas.microsoft.com/office/drawing/2014/main" id="{63D74191-6A43-E8BF-FA0C-B7639630BA4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95513" y="908050"/>
            <a:ext cx="3744912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nb-NO" altLang="nb-NO" sz="3600" b="1"/>
              <a:t>Hebrearane </a:t>
            </a:r>
            <a:r>
              <a:rPr lang="nb-NO" altLang="nb-NO" sz="3600" b="1" u="sng">
                <a:solidFill>
                  <a:srgbClr val="FF0000"/>
                </a:solidFill>
              </a:rPr>
              <a:t>13</a:t>
            </a:r>
            <a:r>
              <a:rPr lang="nb-NO" altLang="nb-NO" sz="3600" b="1"/>
              <a:t>,8</a:t>
            </a:r>
          </a:p>
        </p:txBody>
      </p:sp>
      <p:pic>
        <p:nvPicPr>
          <p:cNvPr id="15367" name="Picture 11" descr="arrow_up">
            <a:extLst>
              <a:ext uri="{FF2B5EF4-FFF2-40B4-BE49-F238E27FC236}">
                <a16:creationId xmlns:a16="http://schemas.microsoft.com/office/drawing/2014/main" id="{990B179C-460A-5539-CD31-874D7E1148D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9338" y="1628775"/>
            <a:ext cx="728662" cy="728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8" name="Picture 12" descr="hebr3">
            <a:extLst>
              <a:ext uri="{FF2B5EF4-FFF2-40B4-BE49-F238E27FC236}">
                <a16:creationId xmlns:a16="http://schemas.microsoft.com/office/drawing/2014/main" id="{13A96CAD-88EE-0167-D891-B237E10572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1628775"/>
            <a:ext cx="3303588" cy="4999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9" name="Picture 13" descr="høyre">
            <a:extLst>
              <a:ext uri="{FF2B5EF4-FFF2-40B4-BE49-F238E27FC236}">
                <a16:creationId xmlns:a16="http://schemas.microsoft.com/office/drawing/2014/main" id="{9F76DD36-F690-1701-847B-2BFD96CDC7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450" y="4652963"/>
            <a:ext cx="808038" cy="242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70" name="Text Box 14">
            <a:extLst>
              <a:ext uri="{FF2B5EF4-FFF2-40B4-BE49-F238E27FC236}">
                <a16:creationId xmlns:a16="http://schemas.microsoft.com/office/drawing/2014/main" id="{140C9DA8-6343-30A1-29A2-F93120E142D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87900" y="2420938"/>
            <a:ext cx="946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nb-NO" altLang="nb-NO" sz="1800"/>
              <a:t>Kapittel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dcro9E6oi">
            <a:extLst>
              <a:ext uri="{FF2B5EF4-FFF2-40B4-BE49-F238E27FC236}">
                <a16:creationId xmlns:a16="http://schemas.microsoft.com/office/drawing/2014/main" id="{F1BB7B8D-289E-B115-B957-E33D84CA22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750" y="188913"/>
            <a:ext cx="1306513" cy="1122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7" name="Picture 3" descr="witb-logo (1)">
            <a:extLst>
              <a:ext uri="{FF2B5EF4-FFF2-40B4-BE49-F238E27FC236}">
                <a16:creationId xmlns:a16="http://schemas.microsoft.com/office/drawing/2014/main" id="{90876AFF-D8E2-7466-9E98-ADD0412833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333375"/>
            <a:ext cx="1298575" cy="781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8" name="Text Box 4">
            <a:extLst>
              <a:ext uri="{FF2B5EF4-FFF2-40B4-BE49-F238E27FC236}">
                <a16:creationId xmlns:a16="http://schemas.microsoft.com/office/drawing/2014/main" id="{7B7662C9-971F-C318-5AE7-AE16D982EE7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51050" y="333375"/>
            <a:ext cx="4465638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nb-NO" altLang="nb-NO" sz="4000"/>
              <a:t>Slå opp i Bibelen:</a:t>
            </a:r>
          </a:p>
        </p:txBody>
      </p:sp>
      <p:sp>
        <p:nvSpPr>
          <p:cNvPr id="16389" name="Text Box 5">
            <a:extLst>
              <a:ext uri="{FF2B5EF4-FFF2-40B4-BE49-F238E27FC236}">
                <a16:creationId xmlns:a16="http://schemas.microsoft.com/office/drawing/2014/main" id="{7BED76D1-2821-049D-F4E1-70874873C38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51050" y="333375"/>
            <a:ext cx="4465638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nb-NO" altLang="nb-NO" sz="4000"/>
              <a:t>Slå opp i Bibelen:</a:t>
            </a:r>
          </a:p>
        </p:txBody>
      </p:sp>
      <p:sp>
        <p:nvSpPr>
          <p:cNvPr id="16390" name="Text Box 6">
            <a:extLst>
              <a:ext uri="{FF2B5EF4-FFF2-40B4-BE49-F238E27FC236}">
                <a16:creationId xmlns:a16="http://schemas.microsoft.com/office/drawing/2014/main" id="{EE3B9FCB-7EA1-3174-B2F1-9DE154D392F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95513" y="908050"/>
            <a:ext cx="3744912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nb-NO" altLang="nb-NO" sz="3600" b="1"/>
              <a:t>Hebrearane 13,</a:t>
            </a:r>
            <a:r>
              <a:rPr lang="nb-NO" altLang="nb-NO" sz="3600" b="1" u="sng">
                <a:solidFill>
                  <a:srgbClr val="FF0000"/>
                </a:solidFill>
              </a:rPr>
              <a:t>8</a:t>
            </a:r>
          </a:p>
        </p:txBody>
      </p:sp>
      <p:pic>
        <p:nvPicPr>
          <p:cNvPr id="16391" name="Picture 7" descr="arrow_up">
            <a:extLst>
              <a:ext uri="{FF2B5EF4-FFF2-40B4-BE49-F238E27FC236}">
                <a16:creationId xmlns:a16="http://schemas.microsoft.com/office/drawing/2014/main" id="{6C890829-9528-CC34-311E-14363F51CED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725" y="1628775"/>
            <a:ext cx="728663" cy="728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92" name="Text Box 10">
            <a:extLst>
              <a:ext uri="{FF2B5EF4-FFF2-40B4-BE49-F238E27FC236}">
                <a16:creationId xmlns:a16="http://schemas.microsoft.com/office/drawing/2014/main" id="{E8F80CCC-90D2-979B-0A2F-9301BD73247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64163" y="2349500"/>
            <a:ext cx="6540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nb-NO" altLang="nb-NO" sz="1800"/>
              <a:t>Vers</a:t>
            </a:r>
          </a:p>
        </p:txBody>
      </p:sp>
      <p:pic>
        <p:nvPicPr>
          <p:cNvPr id="16393" name="Picture 11" descr="hebr4">
            <a:extLst>
              <a:ext uri="{FF2B5EF4-FFF2-40B4-BE49-F238E27FC236}">
                <a16:creationId xmlns:a16="http://schemas.microsoft.com/office/drawing/2014/main" id="{11832AB6-11A8-AA08-A5A5-7B9D0301BF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1628775"/>
            <a:ext cx="4833938" cy="5026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4" name="Picture 12" descr="høyre">
            <a:extLst>
              <a:ext uri="{FF2B5EF4-FFF2-40B4-BE49-F238E27FC236}">
                <a16:creationId xmlns:a16="http://schemas.microsoft.com/office/drawing/2014/main" id="{577E861D-8290-B0EB-8842-BCAFF261E2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2988" y="3284538"/>
            <a:ext cx="736600" cy="220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8682CC92-3457-13A9-EC21-C200A190AB6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436228"/>
            <a:ext cx="8229600" cy="6088412"/>
          </a:xfrm>
        </p:spPr>
        <p:txBody>
          <a:bodyPr/>
          <a:lstStyle/>
          <a:p>
            <a:pPr marL="0" indent="0">
              <a:buNone/>
            </a:pPr>
            <a:r>
              <a:rPr lang="nb-NO" b="1" dirty="0"/>
              <a:t>Sang: Kan du Bibelens bøker?</a:t>
            </a:r>
          </a:p>
          <a:p>
            <a:pPr marL="0" indent="0">
              <a:buNone/>
            </a:pPr>
            <a:r>
              <a:rPr lang="nb-NO" sz="1400" dirty="0"/>
              <a:t>(melodi: Lille postbud min due)</a:t>
            </a:r>
          </a:p>
          <a:p>
            <a:pPr marL="0" indent="0">
              <a:buNone/>
            </a:pPr>
            <a:endParaRPr lang="nb-NO" sz="1400" dirty="0">
              <a:ea typeface="+mn-lt"/>
              <a:cs typeface="+mn-lt"/>
            </a:endParaRPr>
          </a:p>
          <a:p>
            <a:pPr marL="0" indent="0">
              <a:buNone/>
            </a:pPr>
            <a:r>
              <a:rPr lang="nb-NO" dirty="0">
                <a:ea typeface="+mn-lt"/>
                <a:cs typeface="+mn-lt"/>
              </a:rPr>
              <a:t>Kan du bibelens bøker</a:t>
            </a:r>
            <a:br>
              <a:rPr lang="nb-NO" dirty="0">
                <a:ea typeface="+mn-lt"/>
                <a:cs typeface="+mn-lt"/>
              </a:rPr>
            </a:br>
            <a:r>
              <a:rPr lang="nb-NO" dirty="0">
                <a:ea typeface="+mn-lt"/>
                <a:cs typeface="+mn-lt"/>
              </a:rPr>
              <a:t>i fra perm og til perm?</a:t>
            </a:r>
            <a:br>
              <a:rPr lang="nb-NO" dirty="0">
                <a:ea typeface="+mn-lt"/>
                <a:cs typeface="+mn-lt"/>
              </a:rPr>
            </a:br>
            <a:r>
              <a:rPr lang="nb-NO" dirty="0">
                <a:ea typeface="+mn-lt"/>
                <a:cs typeface="+mn-lt"/>
              </a:rPr>
              <a:t>Seks og seksti tilsammen</a:t>
            </a:r>
            <a:br>
              <a:rPr lang="nb-NO" dirty="0">
                <a:ea typeface="+mn-lt"/>
                <a:cs typeface="+mn-lt"/>
              </a:rPr>
            </a:br>
            <a:r>
              <a:rPr lang="nb-NO" dirty="0">
                <a:ea typeface="+mn-lt"/>
                <a:cs typeface="+mn-lt"/>
              </a:rPr>
              <a:t>hør godt etter min venn:</a:t>
            </a:r>
            <a:br>
              <a:rPr lang="nb-NO" dirty="0">
                <a:ea typeface="+mn-lt"/>
                <a:cs typeface="+mn-lt"/>
              </a:rPr>
            </a:br>
            <a:br>
              <a:rPr lang="nb-NO" dirty="0">
                <a:ea typeface="+mn-lt"/>
                <a:cs typeface="+mn-lt"/>
              </a:rPr>
            </a:br>
            <a:r>
              <a:rPr lang="nb-NO" dirty="0">
                <a:ea typeface="+mn-lt"/>
                <a:cs typeface="+mn-lt"/>
              </a:rPr>
              <a:t>en-to-tre-fir'-fem moses</a:t>
            </a:r>
            <a:br>
              <a:rPr lang="nb-NO" dirty="0">
                <a:ea typeface="+mn-lt"/>
                <a:cs typeface="+mn-lt"/>
              </a:rPr>
            </a:br>
            <a:r>
              <a:rPr lang="nb-NO" dirty="0" err="1">
                <a:ea typeface="+mn-lt"/>
                <a:cs typeface="+mn-lt"/>
              </a:rPr>
              <a:t>josva</a:t>
            </a:r>
            <a:r>
              <a:rPr lang="nb-NO" dirty="0">
                <a:ea typeface="+mn-lt"/>
                <a:cs typeface="+mn-lt"/>
              </a:rPr>
              <a:t> - dommerne - </a:t>
            </a:r>
            <a:r>
              <a:rPr lang="nb-NO" dirty="0" err="1">
                <a:ea typeface="+mn-lt"/>
                <a:cs typeface="+mn-lt"/>
              </a:rPr>
              <a:t>rut</a:t>
            </a:r>
            <a:br>
              <a:rPr lang="nb-NO" dirty="0">
                <a:ea typeface="+mn-lt"/>
                <a:cs typeface="+mn-lt"/>
              </a:rPr>
            </a:br>
            <a:r>
              <a:rPr lang="nb-NO" dirty="0">
                <a:ea typeface="+mn-lt"/>
                <a:cs typeface="+mn-lt"/>
              </a:rPr>
              <a:t>en-to-</a:t>
            </a:r>
            <a:r>
              <a:rPr lang="nb-NO" dirty="0" err="1">
                <a:ea typeface="+mn-lt"/>
                <a:cs typeface="+mn-lt"/>
              </a:rPr>
              <a:t>sam</a:t>
            </a:r>
            <a:r>
              <a:rPr lang="nb-NO" dirty="0">
                <a:ea typeface="+mn-lt"/>
                <a:cs typeface="+mn-lt"/>
              </a:rPr>
              <a:t>-kong-kong-</a:t>
            </a:r>
            <a:r>
              <a:rPr lang="nb-NO" dirty="0" err="1">
                <a:ea typeface="+mn-lt"/>
                <a:cs typeface="+mn-lt"/>
              </a:rPr>
              <a:t>krøn</a:t>
            </a:r>
            <a:r>
              <a:rPr lang="nb-NO" dirty="0">
                <a:ea typeface="+mn-lt"/>
                <a:cs typeface="+mn-lt"/>
              </a:rPr>
              <a:t>-</a:t>
            </a:r>
            <a:r>
              <a:rPr lang="nb-NO" dirty="0" err="1">
                <a:ea typeface="+mn-lt"/>
                <a:cs typeface="+mn-lt"/>
              </a:rPr>
              <a:t>krøn</a:t>
            </a:r>
            <a:br>
              <a:rPr lang="nb-NO" dirty="0">
                <a:ea typeface="+mn-lt"/>
                <a:cs typeface="+mn-lt"/>
              </a:rPr>
            </a:br>
            <a:r>
              <a:rPr lang="nb-NO" dirty="0" err="1">
                <a:ea typeface="+mn-lt"/>
                <a:cs typeface="+mn-lt"/>
              </a:rPr>
              <a:t>esra</a:t>
            </a:r>
            <a:r>
              <a:rPr lang="nb-NO" dirty="0">
                <a:ea typeface="+mn-lt"/>
                <a:cs typeface="+mn-lt"/>
              </a:rPr>
              <a:t>-</a:t>
            </a:r>
            <a:r>
              <a:rPr lang="nb-NO" dirty="0" err="1">
                <a:ea typeface="+mn-lt"/>
                <a:cs typeface="+mn-lt"/>
              </a:rPr>
              <a:t>nehem</a:t>
            </a:r>
            <a:r>
              <a:rPr lang="nb-NO" dirty="0">
                <a:ea typeface="+mn-lt"/>
                <a:cs typeface="+mn-lt"/>
              </a:rPr>
              <a:t>-ester</a:t>
            </a:r>
            <a:br>
              <a:rPr lang="nb-NO" dirty="0">
                <a:ea typeface="+mn-lt"/>
                <a:cs typeface="+mn-lt"/>
              </a:rPr>
            </a:br>
            <a:br>
              <a:rPr lang="nb-NO" sz="1400" dirty="0">
                <a:ea typeface="+mn-lt"/>
                <a:cs typeface="+mn-lt"/>
              </a:rPr>
            </a:br>
            <a:endParaRPr lang="nb-NO" sz="1400" dirty="0"/>
          </a:p>
        </p:txBody>
      </p:sp>
    </p:spTree>
    <p:extLst>
      <p:ext uri="{BB962C8B-B14F-4D97-AF65-F5344CB8AC3E}">
        <p14:creationId xmlns:p14="http://schemas.microsoft.com/office/powerpoint/2010/main" val="320145626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886CD6EE-D3EE-4920-89E3-73B2CFC044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656439"/>
            <a:ext cx="8229600" cy="5469724"/>
          </a:xfrm>
        </p:spPr>
        <p:txBody>
          <a:bodyPr/>
          <a:lstStyle/>
          <a:p>
            <a:pPr marL="0" indent="0">
              <a:buNone/>
            </a:pPr>
            <a:r>
              <a:rPr lang="nb-NO" dirty="0" err="1"/>
              <a:t>job</a:t>
            </a:r>
            <a:r>
              <a:rPr lang="nb-NO" dirty="0"/>
              <a:t> og sal-ord-fork-høysang</a:t>
            </a:r>
            <a:br>
              <a:rPr lang="nb-NO" dirty="0"/>
            </a:br>
            <a:r>
              <a:rPr lang="nb-NO" dirty="0" err="1"/>
              <a:t>jes</a:t>
            </a:r>
            <a:r>
              <a:rPr lang="nb-NO" dirty="0"/>
              <a:t>-</a:t>
            </a:r>
            <a:r>
              <a:rPr lang="nb-NO" dirty="0" err="1"/>
              <a:t>jer</a:t>
            </a:r>
            <a:r>
              <a:rPr lang="nb-NO" dirty="0"/>
              <a:t>-klag-</a:t>
            </a:r>
            <a:r>
              <a:rPr lang="nb-NO" dirty="0" err="1"/>
              <a:t>esek</a:t>
            </a:r>
            <a:r>
              <a:rPr lang="nb-NO" dirty="0"/>
              <a:t>-</a:t>
            </a:r>
            <a:r>
              <a:rPr lang="nb-NO" dirty="0" err="1"/>
              <a:t>dan</a:t>
            </a:r>
            <a:br>
              <a:rPr lang="nb-NO" dirty="0"/>
            </a:br>
            <a:r>
              <a:rPr lang="nb-NO" dirty="0"/>
              <a:t>ho-jo-am-ob-</a:t>
            </a:r>
            <a:r>
              <a:rPr lang="nb-NO" dirty="0" err="1"/>
              <a:t>jon</a:t>
            </a:r>
            <a:r>
              <a:rPr lang="nb-NO" dirty="0"/>
              <a:t>-mi-</a:t>
            </a:r>
            <a:r>
              <a:rPr lang="nb-NO" dirty="0" err="1"/>
              <a:t>na</a:t>
            </a:r>
            <a:br>
              <a:rPr lang="nb-NO" dirty="0"/>
            </a:br>
            <a:r>
              <a:rPr lang="nb-NO" dirty="0" err="1"/>
              <a:t>hab</a:t>
            </a:r>
            <a:r>
              <a:rPr lang="nb-NO" dirty="0"/>
              <a:t>-se-ha-sa-</a:t>
            </a:r>
            <a:r>
              <a:rPr lang="nb-NO" dirty="0" err="1"/>
              <a:t>malaki</a:t>
            </a:r>
            <a:br>
              <a:rPr lang="nb-NO" dirty="0"/>
            </a:br>
            <a:br>
              <a:rPr lang="nb-NO" dirty="0"/>
            </a:br>
            <a:r>
              <a:rPr lang="nb-NO" dirty="0" err="1"/>
              <a:t>ma</a:t>
            </a:r>
            <a:r>
              <a:rPr lang="nb-NO" dirty="0"/>
              <a:t>-</a:t>
            </a:r>
            <a:r>
              <a:rPr lang="nb-NO" dirty="0" err="1"/>
              <a:t>ma</a:t>
            </a:r>
            <a:r>
              <a:rPr lang="nb-NO" dirty="0"/>
              <a:t>-luk-</a:t>
            </a:r>
            <a:r>
              <a:rPr lang="nb-NO" dirty="0" err="1"/>
              <a:t>joh</a:t>
            </a:r>
            <a:r>
              <a:rPr lang="nb-NO" dirty="0"/>
              <a:t>-apostel</a:t>
            </a:r>
            <a:br>
              <a:rPr lang="nb-NO" dirty="0"/>
            </a:br>
            <a:r>
              <a:rPr lang="nb-NO" dirty="0"/>
              <a:t>ro-ko-ko-gal-ef-</a:t>
            </a:r>
            <a:r>
              <a:rPr lang="nb-NO" dirty="0" err="1"/>
              <a:t>fi</a:t>
            </a:r>
            <a:r>
              <a:rPr lang="nb-NO" dirty="0"/>
              <a:t>-kol</a:t>
            </a:r>
            <a:br>
              <a:rPr lang="nb-NO" dirty="0"/>
            </a:br>
            <a:r>
              <a:rPr lang="nb-NO" dirty="0"/>
              <a:t>tess-tess-tim-tim-tit-file</a:t>
            </a:r>
            <a:br>
              <a:rPr lang="nb-NO" dirty="0"/>
            </a:br>
            <a:r>
              <a:rPr lang="nb-NO" dirty="0"/>
              <a:t>he-ja-</a:t>
            </a:r>
            <a:r>
              <a:rPr lang="nb-NO" dirty="0" err="1"/>
              <a:t>peter</a:t>
            </a:r>
            <a:r>
              <a:rPr lang="nb-NO" dirty="0"/>
              <a:t> to-</a:t>
            </a:r>
            <a:r>
              <a:rPr lang="nb-NO" dirty="0" err="1"/>
              <a:t>johannes</a:t>
            </a:r>
            <a:r>
              <a:rPr lang="nb-NO" dirty="0"/>
              <a:t> tre</a:t>
            </a:r>
            <a:br>
              <a:rPr lang="nb-NO" dirty="0"/>
            </a:br>
            <a:r>
              <a:rPr lang="nb-NO" dirty="0" err="1"/>
              <a:t>ju</a:t>
            </a:r>
            <a:r>
              <a:rPr lang="nb-NO" dirty="0"/>
              <a:t>-jo!</a:t>
            </a:r>
          </a:p>
        </p:txBody>
      </p:sp>
    </p:spTree>
    <p:extLst>
      <p:ext uri="{BB962C8B-B14F-4D97-AF65-F5344CB8AC3E}">
        <p14:creationId xmlns:p14="http://schemas.microsoft.com/office/powerpoint/2010/main" val="8964587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cro9E6oi">
            <a:extLst>
              <a:ext uri="{FF2B5EF4-FFF2-40B4-BE49-F238E27FC236}">
                <a16:creationId xmlns:a16="http://schemas.microsoft.com/office/drawing/2014/main" id="{D53C2B24-2B21-D5C2-6E21-FF2281080AD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750" y="188913"/>
            <a:ext cx="1306513" cy="1122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 descr="witb-logo (1)">
            <a:extLst>
              <a:ext uri="{FF2B5EF4-FFF2-40B4-BE49-F238E27FC236}">
                <a16:creationId xmlns:a16="http://schemas.microsoft.com/office/drawing/2014/main" id="{5977D81F-2F85-2FE0-8EB7-3641BD2F2C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333375"/>
            <a:ext cx="1298575" cy="781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6" name="Text Box 4">
            <a:extLst>
              <a:ext uri="{FF2B5EF4-FFF2-40B4-BE49-F238E27FC236}">
                <a16:creationId xmlns:a16="http://schemas.microsoft.com/office/drawing/2014/main" id="{D14D5E8B-B480-9BFA-AA4D-EF9CAC505DA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68538" y="404813"/>
            <a:ext cx="40322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nb-NO" altLang="nb-NO" sz="3600"/>
              <a:t>Bibelen = 66 bøker</a:t>
            </a:r>
          </a:p>
        </p:txBody>
      </p:sp>
      <p:sp>
        <p:nvSpPr>
          <p:cNvPr id="3077" name="Text Box 5">
            <a:extLst>
              <a:ext uri="{FF2B5EF4-FFF2-40B4-BE49-F238E27FC236}">
                <a16:creationId xmlns:a16="http://schemas.microsoft.com/office/drawing/2014/main" id="{3F093272-D712-EDA4-27F5-7068AEF0AE5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42988" y="2133600"/>
            <a:ext cx="6921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nb-NO" altLang="nb-NO" sz="3600"/>
              <a:t>39</a:t>
            </a:r>
          </a:p>
        </p:txBody>
      </p:sp>
      <p:sp>
        <p:nvSpPr>
          <p:cNvPr id="3078" name="Text Box 6">
            <a:extLst>
              <a:ext uri="{FF2B5EF4-FFF2-40B4-BE49-F238E27FC236}">
                <a16:creationId xmlns:a16="http://schemas.microsoft.com/office/drawing/2014/main" id="{EC98F656-AD34-2588-C901-6F0C0AB29DA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42988" y="4797425"/>
            <a:ext cx="6921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nb-NO" altLang="nb-NO" sz="3600"/>
              <a:t>27</a:t>
            </a:r>
          </a:p>
        </p:txBody>
      </p:sp>
      <p:pic>
        <p:nvPicPr>
          <p:cNvPr id="3079" name="Picture 7" descr="gt-nt">
            <a:extLst>
              <a:ext uri="{FF2B5EF4-FFF2-40B4-BE49-F238E27FC236}">
                <a16:creationId xmlns:a16="http://schemas.microsoft.com/office/drawing/2014/main" id="{7B308C06-1606-8409-75C0-E43CA02E77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150" y="1628775"/>
            <a:ext cx="4810125" cy="4965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dcro9E6oi">
            <a:extLst>
              <a:ext uri="{FF2B5EF4-FFF2-40B4-BE49-F238E27FC236}">
                <a16:creationId xmlns:a16="http://schemas.microsoft.com/office/drawing/2014/main" id="{E94B3D24-2F9D-41F2-A259-413C0468F2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750" y="188913"/>
            <a:ext cx="1306513" cy="1122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 descr="witb-logo (1)">
            <a:extLst>
              <a:ext uri="{FF2B5EF4-FFF2-40B4-BE49-F238E27FC236}">
                <a16:creationId xmlns:a16="http://schemas.microsoft.com/office/drawing/2014/main" id="{603F5D46-D32F-7463-789B-BB62D8FB67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333375"/>
            <a:ext cx="1298575" cy="781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0" name="Text Box 4">
            <a:extLst>
              <a:ext uri="{FF2B5EF4-FFF2-40B4-BE49-F238E27FC236}">
                <a16:creationId xmlns:a16="http://schemas.microsoft.com/office/drawing/2014/main" id="{ABDC59D7-073C-C52F-17EB-8E7C45901A4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51050" y="333375"/>
            <a:ext cx="4465638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nb-NO" altLang="nb-NO" sz="4000"/>
              <a:t>Slå opp i Bibelen:</a:t>
            </a:r>
          </a:p>
        </p:txBody>
      </p:sp>
      <p:sp>
        <p:nvSpPr>
          <p:cNvPr id="4101" name="Text Box 5">
            <a:extLst>
              <a:ext uri="{FF2B5EF4-FFF2-40B4-BE49-F238E27FC236}">
                <a16:creationId xmlns:a16="http://schemas.microsoft.com/office/drawing/2014/main" id="{26D62A72-7C92-0D43-1B27-61C88FBF0D7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71775" y="2276475"/>
            <a:ext cx="331152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nb-NO" altLang="nb-NO" sz="3600" b="1"/>
              <a:t>Jesaja 53,5</a:t>
            </a:r>
          </a:p>
        </p:txBody>
      </p:sp>
    </p:spTree>
    <p:extLst>
      <p:ext uri="{BB962C8B-B14F-4D97-AF65-F5344CB8AC3E}">
        <p14:creationId xmlns:p14="http://schemas.microsoft.com/office/powerpoint/2010/main" val="21248465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dcro9E6oi">
            <a:extLst>
              <a:ext uri="{FF2B5EF4-FFF2-40B4-BE49-F238E27FC236}">
                <a16:creationId xmlns:a16="http://schemas.microsoft.com/office/drawing/2014/main" id="{07BF399C-0C1D-8820-0C33-7BECD121B95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750" y="188913"/>
            <a:ext cx="1306513" cy="1122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 descr="witb-logo (1)">
            <a:extLst>
              <a:ext uri="{FF2B5EF4-FFF2-40B4-BE49-F238E27FC236}">
                <a16:creationId xmlns:a16="http://schemas.microsoft.com/office/drawing/2014/main" id="{770D27FA-DC37-4F54-68F7-EDA3499ED4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333375"/>
            <a:ext cx="1298575" cy="781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4" name="Text Box 4">
            <a:extLst>
              <a:ext uri="{FF2B5EF4-FFF2-40B4-BE49-F238E27FC236}">
                <a16:creationId xmlns:a16="http://schemas.microsoft.com/office/drawing/2014/main" id="{1DAB74D3-B89A-4DFB-A28C-EB9400F741B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51050" y="333375"/>
            <a:ext cx="4465638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nb-NO" altLang="nb-NO" sz="4000"/>
              <a:t>Slå opp i Bibelen:</a:t>
            </a:r>
          </a:p>
        </p:txBody>
      </p:sp>
      <p:sp>
        <p:nvSpPr>
          <p:cNvPr id="5125" name="Text Box 5">
            <a:extLst>
              <a:ext uri="{FF2B5EF4-FFF2-40B4-BE49-F238E27FC236}">
                <a16:creationId xmlns:a16="http://schemas.microsoft.com/office/drawing/2014/main" id="{0732F938-E2EC-6940-5902-41353C5D4A9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43213" y="908050"/>
            <a:ext cx="331152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nb-NO" altLang="nb-NO" sz="3600" b="1"/>
              <a:t>Jesaja 53,5</a:t>
            </a:r>
          </a:p>
        </p:txBody>
      </p:sp>
      <p:pic>
        <p:nvPicPr>
          <p:cNvPr id="5126" name="Picture 6" descr="4882_001">
            <a:extLst>
              <a:ext uri="{FF2B5EF4-FFF2-40B4-BE49-F238E27FC236}">
                <a16:creationId xmlns:a16="http://schemas.microsoft.com/office/drawing/2014/main" id="{D8AB34F6-081F-2873-C03F-4151E328C5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9338" y="1628775"/>
            <a:ext cx="3308350" cy="5040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7" name="Picture 7" descr="4881_001">
            <a:extLst>
              <a:ext uri="{FF2B5EF4-FFF2-40B4-BE49-F238E27FC236}">
                <a16:creationId xmlns:a16="http://schemas.microsoft.com/office/drawing/2014/main" id="{CE25C6D4-8B9B-1DA2-9A3F-750C582E497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88" y="1628775"/>
            <a:ext cx="3422650" cy="501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8" name="Text Box 8">
            <a:extLst>
              <a:ext uri="{FF2B5EF4-FFF2-40B4-BE49-F238E27FC236}">
                <a16:creationId xmlns:a16="http://schemas.microsoft.com/office/drawing/2014/main" id="{55267823-8F5E-9F70-5C21-14F605F63B3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51050" y="333375"/>
            <a:ext cx="4465638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nb-NO" altLang="nb-NO" sz="4000"/>
              <a:t>Slå opp i Bibelen:</a:t>
            </a:r>
          </a:p>
        </p:txBody>
      </p:sp>
      <p:sp>
        <p:nvSpPr>
          <p:cNvPr id="5129" name="Text Box 9">
            <a:extLst>
              <a:ext uri="{FF2B5EF4-FFF2-40B4-BE49-F238E27FC236}">
                <a16:creationId xmlns:a16="http://schemas.microsoft.com/office/drawing/2014/main" id="{48566714-5C46-3FD5-5428-DD90082DA26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43213" y="908050"/>
            <a:ext cx="331152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nb-NO" altLang="nb-NO" sz="3600" b="1"/>
              <a:t>Jesaja 53,5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dcro9E6oi">
            <a:extLst>
              <a:ext uri="{FF2B5EF4-FFF2-40B4-BE49-F238E27FC236}">
                <a16:creationId xmlns:a16="http://schemas.microsoft.com/office/drawing/2014/main" id="{85F9BC1A-2EB8-E829-577B-401A866DF6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750" y="188913"/>
            <a:ext cx="1306513" cy="1122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 descr="witb-logo (1)">
            <a:extLst>
              <a:ext uri="{FF2B5EF4-FFF2-40B4-BE49-F238E27FC236}">
                <a16:creationId xmlns:a16="http://schemas.microsoft.com/office/drawing/2014/main" id="{179C7C3E-A09E-6DCE-32D8-E29053F209B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333375"/>
            <a:ext cx="1298575" cy="781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Picture 4" descr="jesaja">
            <a:extLst>
              <a:ext uri="{FF2B5EF4-FFF2-40B4-BE49-F238E27FC236}">
                <a16:creationId xmlns:a16="http://schemas.microsoft.com/office/drawing/2014/main" id="{789589B8-12DC-B1CB-2886-DBFB125FE0E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313" y="1628775"/>
            <a:ext cx="3440112" cy="5040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9" name="Text Box 5">
            <a:extLst>
              <a:ext uri="{FF2B5EF4-FFF2-40B4-BE49-F238E27FC236}">
                <a16:creationId xmlns:a16="http://schemas.microsoft.com/office/drawing/2014/main" id="{428636AA-49AA-F6D3-4C62-619F57199AC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51050" y="333375"/>
            <a:ext cx="4465638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nb-NO" altLang="nb-NO" sz="4000"/>
              <a:t>Slå opp i Bibelen:</a:t>
            </a:r>
          </a:p>
        </p:txBody>
      </p:sp>
      <p:sp>
        <p:nvSpPr>
          <p:cNvPr id="6150" name="Text Box 6">
            <a:extLst>
              <a:ext uri="{FF2B5EF4-FFF2-40B4-BE49-F238E27FC236}">
                <a16:creationId xmlns:a16="http://schemas.microsoft.com/office/drawing/2014/main" id="{AA8BA07A-C320-7292-F5DB-51A67CF7A5B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43213" y="908050"/>
            <a:ext cx="331152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nb-NO" altLang="nb-NO" sz="3600" b="1"/>
              <a:t>Jesaja 53,5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dcro9E6oi">
            <a:extLst>
              <a:ext uri="{FF2B5EF4-FFF2-40B4-BE49-F238E27FC236}">
                <a16:creationId xmlns:a16="http://schemas.microsoft.com/office/drawing/2014/main" id="{47071D64-7B64-4655-A901-DCE38E8D3C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750" y="188913"/>
            <a:ext cx="1306513" cy="1122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3" descr="witb-logo (1)">
            <a:extLst>
              <a:ext uri="{FF2B5EF4-FFF2-40B4-BE49-F238E27FC236}">
                <a16:creationId xmlns:a16="http://schemas.microsoft.com/office/drawing/2014/main" id="{39A8CF01-FB50-DA67-61BB-C5E1EEA99B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333375"/>
            <a:ext cx="1298575" cy="781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2" name="Picture 4" descr="jesaja">
            <a:extLst>
              <a:ext uri="{FF2B5EF4-FFF2-40B4-BE49-F238E27FC236}">
                <a16:creationId xmlns:a16="http://schemas.microsoft.com/office/drawing/2014/main" id="{00DB6FBF-FF73-F887-7200-5671D93DDA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1628775"/>
            <a:ext cx="3440112" cy="5040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3" name="Text Box 5">
            <a:extLst>
              <a:ext uri="{FF2B5EF4-FFF2-40B4-BE49-F238E27FC236}">
                <a16:creationId xmlns:a16="http://schemas.microsoft.com/office/drawing/2014/main" id="{CD4F1710-95FA-CD33-B24C-F688905D44E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51050" y="333375"/>
            <a:ext cx="4465638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nb-NO" altLang="nb-NO" sz="4000"/>
              <a:t>Slå opp i Bibelen:</a:t>
            </a:r>
          </a:p>
        </p:txBody>
      </p:sp>
      <p:sp>
        <p:nvSpPr>
          <p:cNvPr id="7174" name="Text Box 6">
            <a:extLst>
              <a:ext uri="{FF2B5EF4-FFF2-40B4-BE49-F238E27FC236}">
                <a16:creationId xmlns:a16="http://schemas.microsoft.com/office/drawing/2014/main" id="{B5AAE733-3ED8-ABFD-21BC-BE4F5F7992A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43213" y="908050"/>
            <a:ext cx="331152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nb-NO" altLang="nb-NO" sz="3600" b="1"/>
              <a:t>Jesaja 53,5</a:t>
            </a:r>
          </a:p>
        </p:txBody>
      </p:sp>
      <p:pic>
        <p:nvPicPr>
          <p:cNvPr id="7175" name="Picture 8" descr="jeasja2">
            <a:extLst>
              <a:ext uri="{FF2B5EF4-FFF2-40B4-BE49-F238E27FC236}">
                <a16:creationId xmlns:a16="http://schemas.microsoft.com/office/drawing/2014/main" id="{D13B4C08-BE35-6B3F-E730-696C702DA0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825" y="1628775"/>
            <a:ext cx="3324225" cy="5040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6" name="Picture 9" descr="venstre">
            <a:extLst>
              <a:ext uri="{FF2B5EF4-FFF2-40B4-BE49-F238E27FC236}">
                <a16:creationId xmlns:a16="http://schemas.microsoft.com/office/drawing/2014/main" id="{44AA7CDB-F285-4059-84F4-08B388A6E2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938" y="4581525"/>
            <a:ext cx="890587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7" name="Picture 10" descr="venstre">
            <a:extLst>
              <a:ext uri="{FF2B5EF4-FFF2-40B4-BE49-F238E27FC236}">
                <a16:creationId xmlns:a16="http://schemas.microsoft.com/office/drawing/2014/main" id="{DE18454A-CCDB-4439-0B97-4CF51CC041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3413" y="1628775"/>
            <a:ext cx="890587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dcro9E6oi">
            <a:extLst>
              <a:ext uri="{FF2B5EF4-FFF2-40B4-BE49-F238E27FC236}">
                <a16:creationId xmlns:a16="http://schemas.microsoft.com/office/drawing/2014/main" id="{266C86BB-0A77-26EE-CA82-12C4E0C0AD1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750" y="188913"/>
            <a:ext cx="1306513" cy="1122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Picture 3" descr="witb-logo (1)">
            <a:extLst>
              <a:ext uri="{FF2B5EF4-FFF2-40B4-BE49-F238E27FC236}">
                <a16:creationId xmlns:a16="http://schemas.microsoft.com/office/drawing/2014/main" id="{3040F48D-7E77-6F50-DDE4-79DF69D30E6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333375"/>
            <a:ext cx="1298575" cy="781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6" name="Picture 4" descr="jesaja">
            <a:extLst>
              <a:ext uri="{FF2B5EF4-FFF2-40B4-BE49-F238E27FC236}">
                <a16:creationId xmlns:a16="http://schemas.microsoft.com/office/drawing/2014/main" id="{1767C183-3F10-B7BF-3E8E-8B002AC3E49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1628775"/>
            <a:ext cx="3440112" cy="5040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7" name="Text Box 5">
            <a:extLst>
              <a:ext uri="{FF2B5EF4-FFF2-40B4-BE49-F238E27FC236}">
                <a16:creationId xmlns:a16="http://schemas.microsoft.com/office/drawing/2014/main" id="{997691A1-109A-7DD4-DC67-9E62CCB3C47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51050" y="333375"/>
            <a:ext cx="4465638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nb-NO" altLang="nb-NO" sz="4000"/>
              <a:t>Slå opp i Bibelen:</a:t>
            </a:r>
          </a:p>
        </p:txBody>
      </p:sp>
      <p:sp>
        <p:nvSpPr>
          <p:cNvPr id="8198" name="Text Box 6">
            <a:extLst>
              <a:ext uri="{FF2B5EF4-FFF2-40B4-BE49-F238E27FC236}">
                <a16:creationId xmlns:a16="http://schemas.microsoft.com/office/drawing/2014/main" id="{5EED1C75-C03D-29BD-4ADA-7C206A87DE4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43213" y="908050"/>
            <a:ext cx="331152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nb-NO" altLang="nb-NO" sz="3600" b="1"/>
              <a:t>Jesaja </a:t>
            </a:r>
            <a:r>
              <a:rPr lang="nb-NO" altLang="nb-NO" sz="3600" b="1" u="sng">
                <a:solidFill>
                  <a:srgbClr val="FF0000"/>
                </a:solidFill>
              </a:rPr>
              <a:t>53</a:t>
            </a:r>
            <a:r>
              <a:rPr lang="nb-NO" altLang="nb-NO" sz="3600" b="1"/>
              <a:t>,5</a:t>
            </a:r>
          </a:p>
        </p:txBody>
      </p:sp>
      <p:pic>
        <p:nvPicPr>
          <p:cNvPr id="8199" name="Picture 7" descr="jeasja2">
            <a:extLst>
              <a:ext uri="{FF2B5EF4-FFF2-40B4-BE49-F238E27FC236}">
                <a16:creationId xmlns:a16="http://schemas.microsoft.com/office/drawing/2014/main" id="{FD4AECFB-CD74-769F-A5CA-3504138338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625" y="1628775"/>
            <a:ext cx="3324225" cy="5040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0" name="Picture 8" descr="arrow_up">
            <a:extLst>
              <a:ext uri="{FF2B5EF4-FFF2-40B4-BE49-F238E27FC236}">
                <a16:creationId xmlns:a16="http://schemas.microsoft.com/office/drawing/2014/main" id="{D27382EF-16F6-C70C-266F-5CCBE37B8D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6100" y="1628775"/>
            <a:ext cx="800100" cy="80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201" name="Text Box 9">
            <a:extLst>
              <a:ext uri="{FF2B5EF4-FFF2-40B4-BE49-F238E27FC236}">
                <a16:creationId xmlns:a16="http://schemas.microsoft.com/office/drawing/2014/main" id="{29D4ABCA-7C53-3B5F-1036-EAEB6304A1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56100" y="2420938"/>
            <a:ext cx="946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nb-NO" altLang="nb-NO" sz="1800"/>
              <a:t>Kapittel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dcro9E6oi">
            <a:extLst>
              <a:ext uri="{FF2B5EF4-FFF2-40B4-BE49-F238E27FC236}">
                <a16:creationId xmlns:a16="http://schemas.microsoft.com/office/drawing/2014/main" id="{1806EF51-B2B7-62EF-2807-FD9D40F15B9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750" y="188913"/>
            <a:ext cx="1306513" cy="1122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Picture 3" descr="witb-logo (1)">
            <a:extLst>
              <a:ext uri="{FF2B5EF4-FFF2-40B4-BE49-F238E27FC236}">
                <a16:creationId xmlns:a16="http://schemas.microsoft.com/office/drawing/2014/main" id="{3A06A68D-81B1-9529-1B60-736C14EFAF9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333375"/>
            <a:ext cx="1298575" cy="781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0" name="Text Box 5">
            <a:extLst>
              <a:ext uri="{FF2B5EF4-FFF2-40B4-BE49-F238E27FC236}">
                <a16:creationId xmlns:a16="http://schemas.microsoft.com/office/drawing/2014/main" id="{CC49907D-2884-DEF8-108D-6C9B17818B1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51050" y="333375"/>
            <a:ext cx="4465638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nb-NO" altLang="nb-NO" sz="4000"/>
              <a:t>Slå opp i Bibelen:</a:t>
            </a:r>
          </a:p>
        </p:txBody>
      </p:sp>
      <p:sp>
        <p:nvSpPr>
          <p:cNvPr id="9221" name="Text Box 6">
            <a:extLst>
              <a:ext uri="{FF2B5EF4-FFF2-40B4-BE49-F238E27FC236}">
                <a16:creationId xmlns:a16="http://schemas.microsoft.com/office/drawing/2014/main" id="{DFDC91F3-BC88-F8C2-C788-1ED30401B97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43213" y="908050"/>
            <a:ext cx="331152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nb-NO" altLang="nb-NO" sz="3600" b="1"/>
              <a:t>Jesaja </a:t>
            </a:r>
            <a:r>
              <a:rPr lang="nb-NO" altLang="nb-NO" sz="3600" b="1" u="sng">
                <a:solidFill>
                  <a:srgbClr val="FF0000"/>
                </a:solidFill>
              </a:rPr>
              <a:t>53</a:t>
            </a:r>
            <a:r>
              <a:rPr lang="nb-NO" altLang="nb-NO" sz="3600" b="1"/>
              <a:t>,5</a:t>
            </a:r>
          </a:p>
        </p:txBody>
      </p:sp>
      <p:pic>
        <p:nvPicPr>
          <p:cNvPr id="9222" name="Picture 8" descr="arrow_up">
            <a:extLst>
              <a:ext uri="{FF2B5EF4-FFF2-40B4-BE49-F238E27FC236}">
                <a16:creationId xmlns:a16="http://schemas.microsoft.com/office/drawing/2014/main" id="{F9CC2E5E-6C8C-835B-EEFE-C8D9CB796E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6100" y="1628775"/>
            <a:ext cx="800100" cy="80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3" name="Text Box 9">
            <a:extLst>
              <a:ext uri="{FF2B5EF4-FFF2-40B4-BE49-F238E27FC236}">
                <a16:creationId xmlns:a16="http://schemas.microsoft.com/office/drawing/2014/main" id="{8AC463C2-C8AF-BF99-CADA-2AE1285424F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56100" y="2420938"/>
            <a:ext cx="946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nb-NO" altLang="nb-NO" sz="1800"/>
              <a:t>Kapittel</a:t>
            </a:r>
          </a:p>
        </p:txBody>
      </p:sp>
      <p:pic>
        <p:nvPicPr>
          <p:cNvPr id="9224" name="Picture 10" descr="jsaja3">
            <a:extLst>
              <a:ext uri="{FF2B5EF4-FFF2-40B4-BE49-F238E27FC236}">
                <a16:creationId xmlns:a16="http://schemas.microsoft.com/office/drawing/2014/main" id="{ED0E9DA8-B00C-EF87-1717-C2E785D76E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1628775"/>
            <a:ext cx="3314700" cy="4968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5" name="Picture 11" descr="venstre">
            <a:extLst>
              <a:ext uri="{FF2B5EF4-FFF2-40B4-BE49-F238E27FC236}">
                <a16:creationId xmlns:a16="http://schemas.microsoft.com/office/drawing/2014/main" id="{72141B6E-7C4D-7A80-73AF-BC8DC265FCD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413" y="3357563"/>
            <a:ext cx="674687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dcro9E6oi">
            <a:extLst>
              <a:ext uri="{FF2B5EF4-FFF2-40B4-BE49-F238E27FC236}">
                <a16:creationId xmlns:a16="http://schemas.microsoft.com/office/drawing/2014/main" id="{583AD90D-868F-86CC-66E3-1E5390F8369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750" y="188913"/>
            <a:ext cx="1306513" cy="1122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3" name="Picture 3" descr="witb-logo (1)">
            <a:extLst>
              <a:ext uri="{FF2B5EF4-FFF2-40B4-BE49-F238E27FC236}">
                <a16:creationId xmlns:a16="http://schemas.microsoft.com/office/drawing/2014/main" id="{1B8BA2F6-47E7-7713-5AE0-68D04AFBFD4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333375"/>
            <a:ext cx="1298575" cy="781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4" name="Text Box 4">
            <a:extLst>
              <a:ext uri="{FF2B5EF4-FFF2-40B4-BE49-F238E27FC236}">
                <a16:creationId xmlns:a16="http://schemas.microsoft.com/office/drawing/2014/main" id="{64B5CBC3-F8B8-7B27-F2DC-0AF5A434A8A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51050" y="333375"/>
            <a:ext cx="4465638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nb-NO" altLang="nb-NO" sz="4000"/>
              <a:t>Slå opp i Bibelen:</a:t>
            </a:r>
          </a:p>
        </p:txBody>
      </p:sp>
      <p:sp>
        <p:nvSpPr>
          <p:cNvPr id="10245" name="Text Box 5">
            <a:extLst>
              <a:ext uri="{FF2B5EF4-FFF2-40B4-BE49-F238E27FC236}">
                <a16:creationId xmlns:a16="http://schemas.microsoft.com/office/drawing/2014/main" id="{73EB8AB0-D319-7ED4-8C64-D33DA3ACE7B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43213" y="908050"/>
            <a:ext cx="331152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nb-NO" altLang="nb-NO" sz="3600" b="1"/>
              <a:t>Jesaja 53,</a:t>
            </a:r>
            <a:r>
              <a:rPr lang="nb-NO" altLang="nb-NO" sz="3600" b="1" u="sng">
                <a:solidFill>
                  <a:srgbClr val="FF0000"/>
                </a:solidFill>
              </a:rPr>
              <a:t>5</a:t>
            </a:r>
          </a:p>
        </p:txBody>
      </p:sp>
      <p:pic>
        <p:nvPicPr>
          <p:cNvPr id="10246" name="Picture 6" descr="arrow_up">
            <a:extLst>
              <a:ext uri="{FF2B5EF4-FFF2-40B4-BE49-F238E27FC236}">
                <a16:creationId xmlns:a16="http://schemas.microsoft.com/office/drawing/2014/main" id="{E69B1230-E191-F162-6E71-A7001A8405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9338" y="1628775"/>
            <a:ext cx="800100" cy="80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7" name="Text Box 7">
            <a:extLst>
              <a:ext uri="{FF2B5EF4-FFF2-40B4-BE49-F238E27FC236}">
                <a16:creationId xmlns:a16="http://schemas.microsoft.com/office/drawing/2014/main" id="{D52AD44F-A4E8-683B-53F4-DB8E05603AB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32363" y="2492375"/>
            <a:ext cx="6540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nb-NO" altLang="nb-NO" sz="1800"/>
              <a:t>Vers</a:t>
            </a:r>
          </a:p>
        </p:txBody>
      </p:sp>
      <p:pic>
        <p:nvPicPr>
          <p:cNvPr id="10248" name="Picture 10" descr="jeasja4">
            <a:extLst>
              <a:ext uri="{FF2B5EF4-FFF2-40B4-BE49-F238E27FC236}">
                <a16:creationId xmlns:a16="http://schemas.microsoft.com/office/drawing/2014/main" id="{16BC509E-A580-816D-F77A-202AABA9A1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3" y="1628775"/>
            <a:ext cx="3359150" cy="5035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9" name="Picture 12" descr="høyre">
            <a:extLst>
              <a:ext uri="{FF2B5EF4-FFF2-40B4-BE49-F238E27FC236}">
                <a16:creationId xmlns:a16="http://schemas.microsoft.com/office/drawing/2014/main" id="{84273651-8638-909A-5268-AD92CFBA9D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350" y="6165850"/>
            <a:ext cx="808038" cy="242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Standard utforming">
  <a:themeElements>
    <a:clrScheme name="Standard utforming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Standard utforming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tandard utforming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 utforming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 utforming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 utforming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 utforming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 utforming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 utforming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 utforming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 utforming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 utforming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 utforming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 utforming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176</TotalTime>
  <Words>178</Words>
  <Application>Microsoft Office PowerPoint</Application>
  <PresentationFormat>Skjermfremvisning (4:3)</PresentationFormat>
  <Paragraphs>49</Paragraphs>
  <Slides>18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Lysbildetitler</vt:lpstr>
      </vt:variant>
      <vt:variant>
        <vt:i4>18</vt:i4>
      </vt:variant>
    </vt:vector>
  </HeadingPairs>
  <TitlesOfParts>
    <vt:vector size="19" baseType="lpstr">
      <vt:lpstr>Standard utforming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Bjarte</dc:creator>
  <cp:lastModifiedBy>Jorunn Bergo Aarvik</cp:lastModifiedBy>
  <cp:revision>57</cp:revision>
  <dcterms:created xsi:type="dcterms:W3CDTF">2015-12-10T06:54:44Z</dcterms:created>
  <dcterms:modified xsi:type="dcterms:W3CDTF">2022-05-13T07:45:10Z</dcterms:modified>
</cp:coreProperties>
</file>