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5D2210-C570-2447-693C-B3851AB3E259}" v="1" dt="2023-01-18T13:41:12.663"/>
    <p1510:client id="{D40A9EA9-8592-4535-8735-24B074C6EA7F}" v="2" dt="2022-12-30T09:19:28.2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6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S::jaarvik@nlm.no::65fe6f9b-e160-4956-ba75-5945fd282e92" providerId="AD" clId="Web-{035D2210-C570-2447-693C-B3851AB3E259}"/>
    <pc:docChg chg="delSld">
      <pc:chgData name="Jorunn Bergo Aarvik" userId="S::jaarvik@nlm.no::65fe6f9b-e160-4956-ba75-5945fd282e92" providerId="AD" clId="Web-{035D2210-C570-2447-693C-B3851AB3E259}" dt="2023-01-18T13:41:12.663" v="0"/>
      <pc:docMkLst>
        <pc:docMk/>
      </pc:docMkLst>
      <pc:sldChg chg="del">
        <pc:chgData name="Jorunn Bergo Aarvik" userId="S::jaarvik@nlm.no::65fe6f9b-e160-4956-ba75-5945fd282e92" providerId="AD" clId="Web-{035D2210-C570-2447-693C-B3851AB3E259}" dt="2023-01-18T13:41:12.663" v="0"/>
        <pc:sldMkLst>
          <pc:docMk/>
          <pc:sldMk cId="4026730499" sldId="258"/>
        </pc:sldMkLst>
      </pc:sldChg>
    </pc:docChg>
  </pc:docChgLst>
  <pc:docChgLst>
    <pc:chgData name="Jorunn Bergo Aarvik" userId="65fe6f9b-e160-4956-ba75-5945fd282e92" providerId="ADAL" clId="{D40A9EA9-8592-4535-8735-24B074C6EA7F}"/>
    <pc:docChg chg="custSel addSld modSld">
      <pc:chgData name="Jorunn Bergo Aarvik" userId="65fe6f9b-e160-4956-ba75-5945fd282e92" providerId="ADAL" clId="{D40A9EA9-8592-4535-8735-24B074C6EA7F}" dt="2022-12-30T09:19:32.933" v="12" actId="26606"/>
      <pc:docMkLst>
        <pc:docMk/>
      </pc:docMkLst>
      <pc:sldChg chg="addSp modSp new mod setBg">
        <pc:chgData name="Jorunn Bergo Aarvik" userId="65fe6f9b-e160-4956-ba75-5945fd282e92" providerId="ADAL" clId="{D40A9EA9-8592-4535-8735-24B074C6EA7F}" dt="2022-12-30T09:08:48.258" v="6" actId="962"/>
        <pc:sldMkLst>
          <pc:docMk/>
          <pc:sldMk cId="3104524538" sldId="257"/>
        </pc:sldMkLst>
        <pc:spChg chg="add">
          <ac:chgData name="Jorunn Bergo Aarvik" userId="65fe6f9b-e160-4956-ba75-5945fd282e92" providerId="ADAL" clId="{D40A9EA9-8592-4535-8735-24B074C6EA7F}" dt="2022-12-30T09:08:42.880" v="4" actId="26606"/>
          <ac:spMkLst>
            <pc:docMk/>
            <pc:sldMk cId="3104524538" sldId="257"/>
            <ac:spMk id="8" creationId="{42A4FC2C-047E-45A5-965D-8E1E3BF09BC6}"/>
          </ac:spMkLst>
        </pc:spChg>
        <pc:picChg chg="add mod">
          <ac:chgData name="Jorunn Bergo Aarvik" userId="65fe6f9b-e160-4956-ba75-5945fd282e92" providerId="ADAL" clId="{D40A9EA9-8592-4535-8735-24B074C6EA7F}" dt="2022-12-30T09:08:48.258" v="6" actId="962"/>
          <ac:picMkLst>
            <pc:docMk/>
            <pc:sldMk cId="3104524538" sldId="257"/>
            <ac:picMk id="3" creationId="{50943093-00AC-666B-3B2D-3CB30DE12192}"/>
          </ac:picMkLst>
        </pc:picChg>
      </pc:sldChg>
      <pc:sldChg chg="addSp modSp new mod setBg">
        <pc:chgData name="Jorunn Bergo Aarvik" userId="65fe6f9b-e160-4956-ba75-5945fd282e92" providerId="ADAL" clId="{D40A9EA9-8592-4535-8735-24B074C6EA7F}" dt="2022-12-30T09:19:32.933" v="12" actId="26606"/>
        <pc:sldMkLst>
          <pc:docMk/>
          <pc:sldMk cId="4026730499" sldId="258"/>
        </pc:sldMkLst>
        <pc:picChg chg="add mod">
          <ac:chgData name="Jorunn Bergo Aarvik" userId="65fe6f9b-e160-4956-ba75-5945fd282e92" providerId="ADAL" clId="{D40A9EA9-8592-4535-8735-24B074C6EA7F}" dt="2022-12-30T09:19:32.933" v="12" actId="26606"/>
          <ac:picMkLst>
            <pc:docMk/>
            <pc:sldMk cId="4026730499" sldId="258"/>
            <ac:picMk id="3" creationId="{391EC278-B87D-AC63-4109-A6CB21E7BDA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2C18F52-FC75-A3A6-8236-688A579515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A28B1104-244D-BB49-FC10-DD850DD44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18A5D3E-15EA-9131-C32D-8336F98A4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A67EB35-00D3-21AA-4A38-0A82B0564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3405E79-DA41-EBA9-FDB9-5C58EB375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65015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ED498BC-FB1E-BF67-95A3-BF595D20A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1F94029D-46F9-FA78-674F-86D79E6A4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D233C48-7706-A9F8-7798-24FBB16D8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9BB1679-5A94-5115-F4A9-870496142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0CC7E90-4B79-4999-AD2C-33500A67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0603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DB1594B9-CD2C-650C-273A-4BBE60153B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4A945214-2FC6-F6E7-BD1C-23AF24C800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C522032-61DE-42C6-2D50-D0E2131C2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F9CBADE-2F9A-45A7-BCA0-B36D1D644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ADA4E5A-5B72-DBF8-5A32-3BF42C66C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40425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73AD56-513B-80B6-21F7-B04A71BF0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4D472EE-9103-F0D9-3AB2-EFA985897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8924E2D-A272-2801-2EB4-A4EDB663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3C63870-CB9E-C5AA-1147-8BF6E1B29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51D18D6-3B90-2A36-37F1-B2EAB6086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79369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F33B7C2-EDF5-C874-79A7-95710949C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289DB5D-B685-6A2C-14CC-F0BF6AED0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7B7BE5E-3593-D30F-A13B-BBB6655F9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883D97A-0CB4-E3C8-38A3-0CDEA67FB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9D2DDD2-E98B-4EA5-1934-30B60E9AE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468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29A83EF-CF97-046C-5623-5D185A7D8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9158D97-36DA-37B6-BB6D-D08056041E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5FB1E62-B591-73BA-DB7A-1A42926A1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F579954-F0E2-A867-9491-A6090B367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17A68AC-6F00-6722-ED7C-475D1AEB4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847AA9F-0744-90EB-AB88-0C0D1D24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50816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0C328BC-BEC8-9CF5-4B4B-5E86DB2E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4C984C-05B9-9549-F42C-6DD90C8164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1F4589B2-247B-0C8E-8CD6-EABF2348FF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590C87B3-C7BC-0CB5-2ABB-177E44AF2C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CF3624CC-22A5-E514-89F7-2C758C1C05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FBCE1813-829E-096A-A992-7C625F71F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32D1E19A-4C6F-7367-F82B-2B20F432B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10BFEF09-77A8-61D9-CE4E-D98FF56A0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3386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50450F5-99E6-B897-7551-E4B3B28A3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5BFDC18-894A-1729-5E0B-DAEB2E3BE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E808AF5-D935-4CE9-84E5-0D724849A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021B0146-AD3A-4157-CF8D-D2A1B94A2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7528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374A12CE-9FDC-6735-598C-82B9B415E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4BC72A6A-4789-ECCA-9F30-72F3407C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23E93FFF-653B-564A-97A1-6F901895B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69683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0D2F69E-D43E-E79A-9D88-17EC56AA9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7205D0F-7BFB-8AEA-65F7-D721523076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2EB9444-077D-22BC-3054-9CACEA6C60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F97FD9E-5D15-04AD-69B3-CE16F1FAE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F6B078F1-3AB7-A890-92A4-796F2C147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C3A4979C-E499-B1AB-711B-3C3806715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1637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4EE7C9A-37C5-1813-0F64-B2130E4C1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FB829FD-75E9-BB0E-8343-8093473ED5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6C203BA-741F-71DC-3017-BF0939048C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2614AD9-03E7-01A0-A4B5-CC5447D81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17FE581-B99D-20A2-1621-67C55ACE2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CE6E0F9E-AD9F-1715-E6AD-40329CA90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28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7D53141B-9D8A-B067-9A05-64221A3DF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7AB27B1-F6E0-0ACF-1EBF-925172BE2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00D9DCD-FB1B-E09C-5FF1-10B5BD1B48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8E5A0-73DE-4B95-9A42-3DAD18CB027E}" type="datetimeFigureOut">
              <a:rPr lang="nb-NO" smtClean="0"/>
              <a:t>18.01.2023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1652BF1-61D5-1981-DDA8-9CBDF21A8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F5411C9-5441-5427-13E5-B02FA24CE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DE843-BBDE-4D0C-BFD1-C31FE3CE26C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8520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C2A4568F-D810-542A-5616-82BDC0416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751" y="34674"/>
            <a:ext cx="6222873" cy="682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37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Bilde 2" descr="Et bilde som inneholder kart">
            <a:extLst>
              <a:ext uri="{FF2B5EF4-FFF2-40B4-BE49-F238E27FC236}">
                <a16:creationId xmlns:a16="http://schemas.microsoft.com/office/drawing/2014/main" id="{50943093-00AC-666B-3B2D-3CB30DE121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2" r="1" b="2451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24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3" baseType="lpstr">
      <vt:lpstr>Office-tema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Jorunn Bergo Aarvik</dc:creator>
  <cp:lastModifiedBy>Jorunn Bergo Aarvik</cp:lastModifiedBy>
  <cp:revision>2</cp:revision>
  <dcterms:created xsi:type="dcterms:W3CDTF">2022-12-30T08:14:07Z</dcterms:created>
  <dcterms:modified xsi:type="dcterms:W3CDTF">2023-01-18T13:41:13Z</dcterms:modified>
</cp:coreProperties>
</file>