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72" r:id="rId5"/>
    <p:sldId id="273" r:id="rId6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6DFED-2679-4566-BC3D-9753AFEEF4DD}" v="11" dt="2023-07-31T11:59:57.4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65fe6f9b-e160-4956-ba75-5945fd282e92" providerId="ADAL" clId="{B826DFED-2679-4566-BC3D-9753AFEEF4DD}"/>
    <pc:docChg chg="undo custSel addSld delSld modSld">
      <pc:chgData name="Jorunn Bergo Aarvik" userId="65fe6f9b-e160-4956-ba75-5945fd282e92" providerId="ADAL" clId="{B826DFED-2679-4566-BC3D-9753AFEEF4DD}" dt="2023-08-01T13:31:20.962" v="554" actId="47"/>
      <pc:docMkLst>
        <pc:docMk/>
      </pc:docMkLst>
      <pc:sldChg chg="addSp delSp modSp del mod modAnim">
        <pc:chgData name="Jorunn Bergo Aarvik" userId="65fe6f9b-e160-4956-ba75-5945fd282e92" providerId="ADAL" clId="{B826DFED-2679-4566-BC3D-9753AFEEF4DD}" dt="2023-08-01T11:30:35.929" v="497" actId="47"/>
        <pc:sldMkLst>
          <pc:docMk/>
          <pc:sldMk cId="3326987032" sldId="257"/>
        </pc:sldMkLst>
        <pc:spChg chg="add del mod">
          <ac:chgData name="Jorunn Bergo Aarvik" userId="65fe6f9b-e160-4956-ba75-5945fd282e92" providerId="ADAL" clId="{B826DFED-2679-4566-BC3D-9753AFEEF4DD}" dt="2023-07-31T11:02:47.100" v="139" actId="478"/>
          <ac:spMkLst>
            <pc:docMk/>
            <pc:sldMk cId="3326987032" sldId="257"/>
            <ac:spMk id="4" creationId="{FE711828-5D82-5424-2CA3-83ED2FC584C3}"/>
          </ac:spMkLst>
        </pc:spChg>
        <pc:spChg chg="add del mod">
          <ac:chgData name="Jorunn Bergo Aarvik" userId="65fe6f9b-e160-4956-ba75-5945fd282e92" providerId="ADAL" clId="{B826DFED-2679-4566-BC3D-9753AFEEF4DD}" dt="2023-07-31T11:00:29.388" v="92" actId="478"/>
          <ac:spMkLst>
            <pc:docMk/>
            <pc:sldMk cId="3326987032" sldId="257"/>
            <ac:spMk id="5" creationId="{8BC05FE3-4412-BBE9-1592-3BF7A2238168}"/>
          </ac:spMkLst>
        </pc:spChg>
        <pc:spChg chg="mod">
          <ac:chgData name="Jorunn Bergo Aarvik" userId="65fe6f9b-e160-4956-ba75-5945fd282e92" providerId="ADAL" clId="{B826DFED-2679-4566-BC3D-9753AFEEF4DD}" dt="2023-07-31T10:55:18.924" v="47" actId="1076"/>
          <ac:spMkLst>
            <pc:docMk/>
            <pc:sldMk cId="3326987032" sldId="257"/>
            <ac:spMk id="6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1:06:04.292" v="426" actId="1076"/>
          <ac:spMkLst>
            <pc:docMk/>
            <pc:sldMk cId="3326987032" sldId="257"/>
            <ac:spMk id="7" creationId="{00000000-0000-0000-0000-000000000000}"/>
          </ac:spMkLst>
        </pc:spChg>
        <pc:spChg chg="mod ord">
          <ac:chgData name="Jorunn Bergo Aarvik" userId="65fe6f9b-e160-4956-ba75-5945fd282e92" providerId="ADAL" clId="{B826DFED-2679-4566-BC3D-9753AFEEF4DD}" dt="2023-07-31T10:31:04.757" v="4" actId="167"/>
          <ac:spMkLst>
            <pc:docMk/>
            <pc:sldMk cId="3326987032" sldId="257"/>
            <ac:spMk id="8" creationId="{00000000-0000-0000-0000-000000000000}"/>
          </ac:spMkLst>
        </pc:spChg>
        <pc:spChg chg="ord">
          <ac:chgData name="Jorunn Bergo Aarvik" userId="65fe6f9b-e160-4956-ba75-5945fd282e92" providerId="ADAL" clId="{B826DFED-2679-4566-BC3D-9753AFEEF4DD}" dt="2023-07-31T11:02:04.279" v="137" actId="167"/>
          <ac:spMkLst>
            <pc:docMk/>
            <pc:sldMk cId="3326987032" sldId="257"/>
            <ac:spMk id="10" creationId="{00000000-0000-0000-0000-000000000000}"/>
          </ac:spMkLst>
        </pc:spChg>
        <pc:spChg chg="ord">
          <ac:chgData name="Jorunn Bergo Aarvik" userId="65fe6f9b-e160-4956-ba75-5945fd282e92" providerId="ADAL" clId="{B826DFED-2679-4566-BC3D-9753AFEEF4DD}" dt="2023-07-31T10:32:43.125" v="6" actId="167"/>
          <ac:spMkLst>
            <pc:docMk/>
            <pc:sldMk cId="3326987032" sldId="257"/>
            <ac:spMk id="12" creationId="{00000000-0000-0000-0000-000000000000}"/>
          </ac:spMkLst>
        </pc:spChg>
        <pc:spChg chg="ord">
          <ac:chgData name="Jorunn Bergo Aarvik" userId="65fe6f9b-e160-4956-ba75-5945fd282e92" providerId="ADAL" clId="{B826DFED-2679-4566-BC3D-9753AFEEF4DD}" dt="2023-07-31T10:33:42.170" v="8" actId="167"/>
          <ac:spMkLst>
            <pc:docMk/>
            <pc:sldMk cId="3326987032" sldId="257"/>
            <ac:spMk id="16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1:02:50.404" v="140" actId="1076"/>
          <ac:spMkLst>
            <pc:docMk/>
            <pc:sldMk cId="3326987032" sldId="257"/>
            <ac:spMk id="18" creationId="{00000000-0000-0000-0000-000000000000}"/>
          </ac:spMkLst>
        </pc:spChg>
        <pc:spChg chg="add del mod">
          <ac:chgData name="Jorunn Bergo Aarvik" userId="65fe6f9b-e160-4956-ba75-5945fd282e92" providerId="ADAL" clId="{B826DFED-2679-4566-BC3D-9753AFEEF4DD}" dt="2023-07-31T11:01:25.425" v="134"/>
          <ac:spMkLst>
            <pc:docMk/>
            <pc:sldMk cId="3326987032" sldId="257"/>
            <ac:spMk id="21" creationId="{F9B59D2C-2FC5-78E2-13FB-DB5E0F83D66D}"/>
          </ac:spMkLst>
        </pc:spChg>
        <pc:spChg chg="add del mod">
          <ac:chgData name="Jorunn Bergo Aarvik" userId="65fe6f9b-e160-4956-ba75-5945fd282e92" providerId="ADAL" clId="{B826DFED-2679-4566-BC3D-9753AFEEF4DD}" dt="2023-07-31T13:26:29.652" v="492"/>
          <ac:spMkLst>
            <pc:docMk/>
            <pc:sldMk cId="3326987032" sldId="257"/>
            <ac:spMk id="22" creationId="{A102E628-48FB-5C88-5922-1F5AF8109D3E}"/>
          </ac:spMkLst>
        </pc:spChg>
        <pc:spChg chg="ord">
          <ac:chgData name="Jorunn Bergo Aarvik" userId="65fe6f9b-e160-4956-ba75-5945fd282e92" providerId="ADAL" clId="{B826DFED-2679-4566-BC3D-9753AFEEF4DD}" dt="2023-07-31T11:03:04.340" v="142" actId="167"/>
          <ac:spMkLst>
            <pc:docMk/>
            <pc:sldMk cId="3326987032" sldId="257"/>
            <ac:spMk id="23" creationId="{00000000-0000-0000-0000-000000000000}"/>
          </ac:spMkLst>
        </pc:spChg>
        <pc:picChg chg="add mod ord modCrop">
          <ac:chgData name="Jorunn Bergo Aarvik" userId="65fe6f9b-e160-4956-ba75-5945fd282e92" providerId="ADAL" clId="{B826DFED-2679-4566-BC3D-9753AFEEF4DD}" dt="2023-07-31T11:01:33.285" v="135" actId="167"/>
          <ac:picMkLst>
            <pc:docMk/>
            <pc:sldMk cId="3326987032" sldId="257"/>
            <ac:picMk id="2" creationId="{87F85792-228E-9EB8-64E4-F30DED56162D}"/>
          </ac:picMkLst>
        </pc:picChg>
        <pc:picChg chg="add del mod">
          <ac:chgData name="Jorunn Bergo Aarvik" userId="65fe6f9b-e160-4956-ba75-5945fd282e92" providerId="ADAL" clId="{B826DFED-2679-4566-BC3D-9753AFEEF4DD}" dt="2023-07-31T10:58:51.909" v="84"/>
          <ac:picMkLst>
            <pc:docMk/>
            <pc:sldMk cId="3326987032" sldId="257"/>
            <ac:picMk id="3" creationId="{A113D6EE-12A6-9978-8DDF-3B5ED15B8D75}"/>
          </ac:picMkLst>
        </pc:picChg>
        <pc:picChg chg="del">
          <ac:chgData name="Jorunn Bergo Aarvik" userId="65fe6f9b-e160-4956-ba75-5945fd282e92" providerId="ADAL" clId="{B826DFED-2679-4566-BC3D-9753AFEEF4DD}" dt="2023-07-31T10:50:32.072" v="9" actId="478"/>
          <ac:picMkLst>
            <pc:docMk/>
            <pc:sldMk cId="3326987032" sldId="257"/>
            <ac:picMk id="1028" creationId="{B65E17F3-3F69-A71C-5998-9B61EA49206F}"/>
          </ac:picMkLst>
        </pc:picChg>
      </pc:sldChg>
      <pc:sldChg chg="modSp mod">
        <pc:chgData name="Jorunn Bergo Aarvik" userId="65fe6f9b-e160-4956-ba75-5945fd282e92" providerId="ADAL" clId="{B826DFED-2679-4566-BC3D-9753AFEEF4DD}" dt="2023-07-31T13:20:22.031" v="479" actId="167"/>
        <pc:sldMkLst>
          <pc:docMk/>
          <pc:sldMk cId="2550767301" sldId="259"/>
        </pc:sldMkLst>
        <pc:spChg chg="ord">
          <ac:chgData name="Jorunn Bergo Aarvik" userId="65fe6f9b-e160-4956-ba75-5945fd282e92" providerId="ADAL" clId="{B826DFED-2679-4566-BC3D-9753AFEEF4DD}" dt="2023-07-31T13:20:22.031" v="479" actId="167"/>
          <ac:spMkLst>
            <pc:docMk/>
            <pc:sldMk cId="2550767301" sldId="259"/>
            <ac:spMk id="7" creationId="{00000000-0000-0000-0000-000000000000}"/>
          </ac:spMkLst>
        </pc:spChg>
      </pc:sldChg>
      <pc:sldChg chg="addSp delSp modSp add mod modNotesTx">
        <pc:chgData name="Jorunn Bergo Aarvik" userId="65fe6f9b-e160-4956-ba75-5945fd282e92" providerId="ADAL" clId="{B826DFED-2679-4566-BC3D-9753AFEEF4DD}" dt="2023-08-01T11:33:11.998" v="547" actId="20577"/>
        <pc:sldMkLst>
          <pc:docMk/>
          <pc:sldMk cId="0" sldId="272"/>
        </pc:sldMkLst>
        <pc:spChg chg="add del mod">
          <ac:chgData name="Jorunn Bergo Aarvik" userId="65fe6f9b-e160-4956-ba75-5945fd282e92" providerId="ADAL" clId="{B826DFED-2679-4566-BC3D-9753AFEEF4DD}" dt="2023-08-01T11:33:11.998" v="547" actId="20577"/>
          <ac:spMkLst>
            <pc:docMk/>
            <pc:sldMk cId="0" sldId="272"/>
            <ac:spMk id="4" creationId="{EB5D3DDC-E076-88D0-7BB0-BD58A99EC9A2}"/>
          </ac:spMkLst>
        </pc:spChg>
        <pc:spChg chg="add del mod">
          <ac:chgData name="Jorunn Bergo Aarvik" userId="65fe6f9b-e160-4956-ba75-5945fd282e92" providerId="ADAL" clId="{B826DFED-2679-4566-BC3D-9753AFEEF4DD}" dt="2023-08-01T11:31:38.267" v="528" actId="20577"/>
          <ac:spMkLst>
            <pc:docMk/>
            <pc:sldMk cId="0" sldId="272"/>
            <ac:spMk id="6" creationId="{C1EA4F57-00A2-23F3-9F44-2D1484BF35D9}"/>
          </ac:spMkLst>
        </pc:spChg>
        <pc:picChg chg="mod ord modCrop">
          <ac:chgData name="Jorunn Bergo Aarvik" userId="65fe6f9b-e160-4956-ba75-5945fd282e92" providerId="ADAL" clId="{B826DFED-2679-4566-BC3D-9753AFEEF4DD}" dt="2023-07-31T12:40:42.787" v="467" actId="1076"/>
          <ac:picMkLst>
            <pc:docMk/>
            <pc:sldMk cId="0" sldId="272"/>
            <ac:picMk id="2" creationId="{00000000-0000-0000-0000-000000000000}"/>
          </ac:picMkLst>
        </pc:picChg>
      </pc:sldChg>
      <pc:sldChg chg="modSp add mod modNotesTx">
        <pc:chgData name="Jorunn Bergo Aarvik" userId="65fe6f9b-e160-4956-ba75-5945fd282e92" providerId="ADAL" clId="{B826DFED-2679-4566-BC3D-9753AFEEF4DD}" dt="2023-08-01T11:34:06.758" v="553" actId="255"/>
        <pc:sldMkLst>
          <pc:docMk/>
          <pc:sldMk cId="3053575517" sldId="273"/>
        </pc:sldMkLst>
        <pc:spChg chg="mod">
          <ac:chgData name="Jorunn Bergo Aarvik" userId="65fe6f9b-e160-4956-ba75-5945fd282e92" providerId="ADAL" clId="{B826DFED-2679-4566-BC3D-9753AFEEF4DD}" dt="2023-08-01T11:34:06.758" v="553" actId="255"/>
          <ac:spMkLst>
            <pc:docMk/>
            <pc:sldMk cId="3053575517" sldId="273"/>
            <ac:spMk id="4" creationId="{EB5D3DDC-E076-88D0-7BB0-BD58A99EC9A2}"/>
          </ac:spMkLst>
        </pc:spChg>
      </pc:sldChg>
      <pc:sldChg chg="new del">
        <pc:chgData name="Jorunn Bergo Aarvik" userId="65fe6f9b-e160-4956-ba75-5945fd282e92" providerId="ADAL" clId="{B826DFED-2679-4566-BC3D-9753AFEEF4DD}" dt="2023-07-31T13:12:16.123" v="471" actId="47"/>
        <pc:sldMkLst>
          <pc:docMk/>
          <pc:sldMk cId="3315396532" sldId="274"/>
        </pc:sldMkLst>
      </pc:sldChg>
      <pc:sldChg chg="new del">
        <pc:chgData name="Jorunn Bergo Aarvik" userId="65fe6f9b-e160-4956-ba75-5945fd282e92" providerId="ADAL" clId="{B826DFED-2679-4566-BC3D-9753AFEEF4DD}" dt="2023-07-31T13:12:18.646" v="472" actId="47"/>
        <pc:sldMkLst>
          <pc:docMk/>
          <pc:sldMk cId="3755675698" sldId="275"/>
        </pc:sldMkLst>
      </pc:sldChg>
      <pc:sldChg chg="addSp delSp modSp add del mod">
        <pc:chgData name="Jorunn Bergo Aarvik" userId="65fe6f9b-e160-4956-ba75-5945fd282e92" providerId="ADAL" clId="{B826DFED-2679-4566-BC3D-9753AFEEF4DD}" dt="2023-08-01T13:31:20.962" v="554" actId="47"/>
        <pc:sldMkLst>
          <pc:docMk/>
          <pc:sldMk cId="3848991329" sldId="276"/>
        </pc:sldMkLst>
        <pc:spChg chg="mod">
          <ac:chgData name="Jorunn Bergo Aarvik" userId="65fe6f9b-e160-4956-ba75-5945fd282e92" providerId="ADAL" clId="{B826DFED-2679-4566-BC3D-9753AFEEF4DD}" dt="2023-07-31T13:25:59.544" v="488" actId="1076"/>
          <ac:spMkLst>
            <pc:docMk/>
            <pc:sldMk cId="3848991329" sldId="276"/>
            <ac:spMk id="6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3:25:41.056" v="484" actId="1076"/>
          <ac:spMkLst>
            <pc:docMk/>
            <pc:sldMk cId="3848991329" sldId="276"/>
            <ac:spMk id="8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3:26:08.890" v="489" actId="1076"/>
          <ac:spMkLst>
            <pc:docMk/>
            <pc:sldMk cId="3848991329" sldId="276"/>
            <ac:spMk id="9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3:27:16.139" v="496" actId="1076"/>
          <ac:spMkLst>
            <pc:docMk/>
            <pc:sldMk cId="3848991329" sldId="276"/>
            <ac:spMk id="14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3:19:34.561" v="477" actId="1076"/>
          <ac:spMkLst>
            <pc:docMk/>
            <pc:sldMk cId="3848991329" sldId="276"/>
            <ac:spMk id="15" creationId="{00000000-0000-0000-0000-000000000000}"/>
          </ac:spMkLst>
        </pc:spChg>
        <pc:spChg chg="mod">
          <ac:chgData name="Jorunn Bergo Aarvik" userId="65fe6f9b-e160-4956-ba75-5945fd282e92" providerId="ADAL" clId="{B826DFED-2679-4566-BC3D-9753AFEEF4DD}" dt="2023-07-31T13:27:09.516" v="495" actId="1076"/>
          <ac:spMkLst>
            <pc:docMk/>
            <pc:sldMk cId="3848991329" sldId="276"/>
            <ac:spMk id="19" creationId="{00000000-0000-0000-0000-000000000000}"/>
          </ac:spMkLst>
        </pc:spChg>
        <pc:spChg chg="add mod">
          <ac:chgData name="Jorunn Bergo Aarvik" userId="65fe6f9b-e160-4956-ba75-5945fd282e92" providerId="ADAL" clId="{B826DFED-2679-4566-BC3D-9753AFEEF4DD}" dt="2023-07-31T13:26:41.384" v="494" actId="14100"/>
          <ac:spMkLst>
            <pc:docMk/>
            <pc:sldMk cId="3848991329" sldId="276"/>
            <ac:spMk id="21" creationId="{C5559711-B016-EC20-7EC0-4A64081E5735}"/>
          </ac:spMkLst>
        </pc:spChg>
        <pc:picChg chg="del mod">
          <ac:chgData name="Jorunn Bergo Aarvik" userId="65fe6f9b-e160-4956-ba75-5945fd282e92" providerId="ADAL" clId="{B826DFED-2679-4566-BC3D-9753AFEEF4DD}" dt="2023-07-31T13:12:34.249" v="475" actId="478"/>
          <ac:picMkLst>
            <pc:docMk/>
            <pc:sldMk cId="3848991329" sldId="276"/>
            <ac:picMk id="3" creationId="{E40D14D9-71B0-20EA-8A0D-2CA8497B3E67}"/>
          </ac:picMkLst>
        </pc:picChg>
        <pc:picChg chg="add mod ord">
          <ac:chgData name="Jorunn Bergo Aarvik" userId="65fe6f9b-e160-4956-ba75-5945fd282e92" providerId="ADAL" clId="{B826DFED-2679-4566-BC3D-9753AFEEF4DD}" dt="2023-07-31T13:25:47.314" v="486" actId="14100"/>
          <ac:picMkLst>
            <pc:docMk/>
            <pc:sldMk cId="3848991329" sldId="276"/>
            <ac:picMk id="4" creationId="{2692DFB4-6CB7-CDA1-452F-9ACF4C9AC51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E3236-DDCE-4F00-A409-EE2BE5DA6CE7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DAA1D-3E12-4545-AE8D-B8E432A9D6B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2817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01.08.2023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01.08.2023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215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6316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7863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841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6413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983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05751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79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14827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4267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55688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19628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B452C-0437-471A-968E-ABFDB15B201E}" type="datetimeFigureOut">
              <a:rPr lang="nb-NO" smtClean="0"/>
              <a:t>01.08.2023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48C2-65E5-4276-A4F4-5F7C720F81C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763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utendørs, pattedyr, himmel, grunn&#10;&#10;Automatisk generert beskrivelse">
            <a:extLst>
              <a:ext uri="{FF2B5EF4-FFF2-40B4-BE49-F238E27FC236}">
                <a16:creationId xmlns:a16="http://schemas.microsoft.com/office/drawing/2014/main" id="{4069BA49-6DC7-5498-207D-6A75FB1A4B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150" r="30548" b="9624"/>
          <a:stretch/>
        </p:blipFill>
        <p:spPr>
          <a:xfrm>
            <a:off x="1486468" y="463257"/>
            <a:ext cx="6120681" cy="6063508"/>
          </a:xfrm>
          <a:prstGeom prst="rect">
            <a:avLst/>
          </a:prstGeom>
        </p:spPr>
      </p:pic>
      <p:sp>
        <p:nvSpPr>
          <p:cNvPr id="6" name="Freeform 9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3405368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45720" rIns="5486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</a:p>
        </p:txBody>
      </p:sp>
      <p:sp>
        <p:nvSpPr>
          <p:cNvPr id="7" name="Freeform 5">
            <a:hlinkClick r:id="" action="ppaction://noaction"/>
          </p:cNvPr>
          <p:cNvSpPr>
            <a:spLocks/>
          </p:cNvSpPr>
          <p:nvPr/>
        </p:nvSpPr>
        <p:spPr bwMode="auto">
          <a:xfrm>
            <a:off x="1441480" y="1367487"/>
            <a:ext cx="1619716" cy="2691879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sp>
        <p:nvSpPr>
          <p:cNvPr id="8" name="Freeform 1">
            <a:hlinkClick r:id="" action="ppaction://noaction"/>
          </p:cNvPr>
          <p:cNvSpPr>
            <a:spLocks/>
          </p:cNvSpPr>
          <p:nvPr/>
        </p:nvSpPr>
        <p:spPr bwMode="auto">
          <a:xfrm>
            <a:off x="1425815" y="402759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548640" bIns="2743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</a:t>
            </a:r>
          </a:p>
        </p:txBody>
      </p:sp>
      <p:sp>
        <p:nvSpPr>
          <p:cNvPr id="9" name="Freeform 17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4433175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54864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13</a:t>
            </a:r>
          </a:p>
        </p:txBody>
      </p:sp>
      <p:sp>
        <p:nvSpPr>
          <p:cNvPr id="10" name="Freeform 9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717513" y="612894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0" tIns="0" rIns="8229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1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2439148" y="1856429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sp>
        <p:nvSpPr>
          <p:cNvPr id="12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429691" y="3396343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</a:p>
        </p:txBody>
      </p:sp>
      <p:sp>
        <p:nvSpPr>
          <p:cNvPr id="13" name="Freeform 5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2955582" y="4406408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</a:p>
        </p:txBody>
      </p:sp>
      <p:sp>
        <p:nvSpPr>
          <p:cNvPr id="14" name="Freeform 9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4244755" y="4650360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91440" tIns="45720" rIns="64008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</a:p>
        </p:txBody>
      </p:sp>
      <p:sp>
        <p:nvSpPr>
          <p:cNvPr id="15" name="Freeform 5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4529081" y="-143432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6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3977091" y="3394673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11</a:t>
            </a:r>
          </a:p>
        </p:txBody>
      </p:sp>
      <p:sp>
        <p:nvSpPr>
          <p:cNvPr id="17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3968684" y="1850655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</a:p>
        </p:txBody>
      </p:sp>
      <p:sp>
        <p:nvSpPr>
          <p:cNvPr id="18" name="Freeform 9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5511869" y="1839293"/>
            <a:ext cx="2135149" cy="169007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640080" tIns="0" rIns="91440" bIns="45720" numCol="1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</a:p>
        </p:txBody>
      </p:sp>
      <p:sp>
        <p:nvSpPr>
          <p:cNvPr id="19" name="Freeform 5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6008239" y="2906757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27432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</a:p>
        </p:txBody>
      </p:sp>
      <p:sp>
        <p:nvSpPr>
          <p:cNvPr id="20" name="Freeform 17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5747465" y="4690892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640080" rIns="4572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16</a:t>
            </a:r>
          </a:p>
        </p:txBody>
      </p:sp>
      <p:sp>
        <p:nvSpPr>
          <p:cNvPr id="23" name="Freeform 13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5773940" y="649601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0" rIns="82296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7166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pattedyr, kanin, utendørs, Kaniner og harer&#10;&#10;Automatisk generert beskrivelse">
            <a:extLst>
              <a:ext uri="{FF2B5EF4-FFF2-40B4-BE49-F238E27FC236}">
                <a16:creationId xmlns:a16="http://schemas.microsoft.com/office/drawing/2014/main" id="{F9D6A1B3-F2D9-617C-E06D-036C258051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0" r="11990" b="19757"/>
          <a:stretch/>
        </p:blipFill>
        <p:spPr>
          <a:xfrm>
            <a:off x="1403649" y="392649"/>
            <a:ext cx="6218190" cy="6169556"/>
          </a:xfrm>
          <a:prstGeom prst="rect">
            <a:avLst/>
          </a:prstGeom>
        </p:spPr>
      </p:pic>
      <p:sp>
        <p:nvSpPr>
          <p:cNvPr id="6" name="Freeform 9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3405368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45720" rIns="5486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</a:p>
        </p:txBody>
      </p:sp>
      <p:sp>
        <p:nvSpPr>
          <p:cNvPr id="7" name="Freeform 5">
            <a:hlinkClick r:id="" action="ppaction://noaction"/>
          </p:cNvPr>
          <p:cNvSpPr>
            <a:spLocks/>
          </p:cNvSpPr>
          <p:nvPr/>
        </p:nvSpPr>
        <p:spPr bwMode="auto">
          <a:xfrm>
            <a:off x="1434113" y="1349752"/>
            <a:ext cx="1619716" cy="2691879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sp>
        <p:nvSpPr>
          <p:cNvPr id="8" name="Freeform 1">
            <a:hlinkClick r:id="" action="ppaction://noaction"/>
          </p:cNvPr>
          <p:cNvSpPr>
            <a:spLocks/>
          </p:cNvSpPr>
          <p:nvPr/>
        </p:nvSpPr>
        <p:spPr bwMode="auto">
          <a:xfrm>
            <a:off x="1430457" y="389589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548640" bIns="2743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</a:t>
            </a:r>
          </a:p>
        </p:txBody>
      </p:sp>
      <p:sp>
        <p:nvSpPr>
          <p:cNvPr id="9" name="Freeform 17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4433175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54864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13</a:t>
            </a:r>
          </a:p>
        </p:txBody>
      </p:sp>
      <p:sp>
        <p:nvSpPr>
          <p:cNvPr id="10" name="Freeform 9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717513" y="612894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0" tIns="0" rIns="8229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1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2439148" y="1856429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sp>
        <p:nvSpPr>
          <p:cNvPr id="12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429691" y="3396343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</a:p>
        </p:txBody>
      </p:sp>
      <p:sp>
        <p:nvSpPr>
          <p:cNvPr id="13" name="Freeform 5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2955582" y="4406408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</a:p>
        </p:txBody>
      </p:sp>
      <p:sp>
        <p:nvSpPr>
          <p:cNvPr id="14" name="Freeform 9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4244755" y="4650360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91440" tIns="45720" rIns="64008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</a:p>
        </p:txBody>
      </p:sp>
      <p:sp>
        <p:nvSpPr>
          <p:cNvPr id="15" name="Freeform 5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4529081" y="-143432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6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3977091" y="3394673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11</a:t>
            </a:r>
          </a:p>
        </p:txBody>
      </p:sp>
      <p:sp>
        <p:nvSpPr>
          <p:cNvPr id="17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3993217" y="1866583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</a:p>
        </p:txBody>
      </p:sp>
      <p:sp>
        <p:nvSpPr>
          <p:cNvPr id="18" name="Freeform 9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5511869" y="1839293"/>
            <a:ext cx="2135149" cy="169007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640080" tIns="0" rIns="91440" bIns="45720" numCol="1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</a:p>
        </p:txBody>
      </p:sp>
      <p:sp>
        <p:nvSpPr>
          <p:cNvPr id="19" name="Freeform 5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6008239" y="2906757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27432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</a:p>
        </p:txBody>
      </p:sp>
      <p:sp>
        <p:nvSpPr>
          <p:cNvPr id="20" name="Freeform 17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5747465" y="4690892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640080" rIns="4572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16</a:t>
            </a:r>
          </a:p>
        </p:txBody>
      </p:sp>
      <p:sp>
        <p:nvSpPr>
          <p:cNvPr id="23" name="Freeform 13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5773940" y="649601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0" rIns="82296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5290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fugl, kylling, fjærkre, hønsefugl&#10;&#10;Automatisk generert beskrivelse">
            <a:extLst>
              <a:ext uri="{FF2B5EF4-FFF2-40B4-BE49-F238E27FC236}">
                <a16:creationId xmlns:a16="http://schemas.microsoft.com/office/drawing/2014/main" id="{E40D14D9-71B0-20EA-8A0D-2CA8497B3E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6" t="11150" b="22700"/>
          <a:stretch/>
        </p:blipFill>
        <p:spPr>
          <a:xfrm>
            <a:off x="1464445" y="389592"/>
            <a:ext cx="6172225" cy="6172613"/>
          </a:xfrm>
          <a:prstGeom prst="rect">
            <a:avLst/>
          </a:prstGeom>
        </p:spPr>
      </p:pic>
      <p:sp>
        <p:nvSpPr>
          <p:cNvPr id="6" name="Freeform 9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3405368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45720" rIns="5486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</a:p>
        </p:txBody>
      </p:sp>
      <p:sp>
        <p:nvSpPr>
          <p:cNvPr id="7" name="Freeform 5">
            <a:hlinkClick r:id="" action="ppaction://noaction"/>
          </p:cNvPr>
          <p:cNvSpPr>
            <a:spLocks/>
          </p:cNvSpPr>
          <p:nvPr/>
        </p:nvSpPr>
        <p:spPr bwMode="auto">
          <a:xfrm>
            <a:off x="1469564" y="1355525"/>
            <a:ext cx="1619716" cy="2691879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sp>
        <p:nvSpPr>
          <p:cNvPr id="8" name="Freeform 1">
            <a:hlinkClick r:id="" action="ppaction://noaction"/>
          </p:cNvPr>
          <p:cNvSpPr>
            <a:spLocks/>
          </p:cNvSpPr>
          <p:nvPr/>
        </p:nvSpPr>
        <p:spPr bwMode="auto">
          <a:xfrm>
            <a:off x="1464445" y="379109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548640" bIns="2743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</a:t>
            </a:r>
          </a:p>
        </p:txBody>
      </p:sp>
      <p:sp>
        <p:nvSpPr>
          <p:cNvPr id="9" name="Freeform 17">
            <a:hlinkClick r:id="" action="ppaction://noaction"/>
          </p:cNvPr>
          <p:cNvSpPr>
            <a:spLocks/>
          </p:cNvSpPr>
          <p:nvPr/>
        </p:nvSpPr>
        <p:spPr bwMode="auto">
          <a:xfrm>
            <a:off x="1449767" y="4433175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54864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13</a:t>
            </a:r>
          </a:p>
        </p:txBody>
      </p:sp>
      <p:sp>
        <p:nvSpPr>
          <p:cNvPr id="10" name="Freeform 9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717513" y="612894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0" tIns="0" rIns="8229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11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2439148" y="1856429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6</a:t>
            </a:r>
          </a:p>
        </p:txBody>
      </p:sp>
      <p:sp>
        <p:nvSpPr>
          <p:cNvPr id="12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2429691" y="3396343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</a:p>
        </p:txBody>
      </p:sp>
      <p:sp>
        <p:nvSpPr>
          <p:cNvPr id="13" name="Freeform 5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2955582" y="4406408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</a:t>
            </a:r>
          </a:p>
        </p:txBody>
      </p:sp>
      <p:sp>
        <p:nvSpPr>
          <p:cNvPr id="14" name="Freeform 9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4244755" y="4650360"/>
            <a:ext cx="2135149" cy="169466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91440" tIns="45720" rIns="64008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</a:p>
        </p:txBody>
      </p:sp>
      <p:sp>
        <p:nvSpPr>
          <p:cNvPr id="15" name="Freeform 5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4529081" y="-143432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36576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6" name="Freeform 22">
            <a:hlinkClick r:id="" action="ppaction://noaction"/>
          </p:cNvPr>
          <p:cNvSpPr>
            <a:spLocks/>
          </p:cNvSpPr>
          <p:nvPr/>
        </p:nvSpPr>
        <p:spPr bwMode="auto">
          <a:xfrm>
            <a:off x="3977091" y="3394673"/>
            <a:ext cx="2691878" cy="1690071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11</a:t>
            </a:r>
          </a:p>
        </p:txBody>
      </p:sp>
      <p:sp>
        <p:nvSpPr>
          <p:cNvPr id="17" name="Freeform 22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3968684" y="1850655"/>
            <a:ext cx="2691878" cy="1690072"/>
          </a:xfrm>
          <a:custGeom>
            <a:avLst/>
            <a:gdLst>
              <a:gd name="T0" fmla="*/ 581 w 742"/>
              <a:gd name="T1" fmla="*/ 21 h 466"/>
              <a:gd name="T2" fmla="*/ 581 w 742"/>
              <a:gd name="T3" fmla="*/ 194 h 466"/>
              <a:gd name="T4" fmla="*/ 662 w 742"/>
              <a:gd name="T5" fmla="*/ 157 h 466"/>
              <a:gd name="T6" fmla="*/ 666 w 742"/>
              <a:gd name="T7" fmla="*/ 309 h 466"/>
              <a:gd name="T8" fmla="*/ 585 w 742"/>
              <a:gd name="T9" fmla="*/ 272 h 466"/>
              <a:gd name="T10" fmla="*/ 572 w 742"/>
              <a:gd name="T11" fmla="*/ 357 h 466"/>
              <a:gd name="T12" fmla="*/ 583 w 742"/>
              <a:gd name="T13" fmla="*/ 445 h 466"/>
              <a:gd name="T14" fmla="*/ 493 w 742"/>
              <a:gd name="T15" fmla="*/ 460 h 466"/>
              <a:gd name="T16" fmla="*/ 406 w 742"/>
              <a:gd name="T17" fmla="*/ 443 h 466"/>
              <a:gd name="T18" fmla="*/ 426 w 742"/>
              <a:gd name="T19" fmla="*/ 409 h 466"/>
              <a:gd name="T20" fmla="*/ 443 w 742"/>
              <a:gd name="T21" fmla="*/ 374 h 466"/>
              <a:gd name="T22" fmla="*/ 295 w 742"/>
              <a:gd name="T23" fmla="*/ 372 h 466"/>
              <a:gd name="T24" fmla="*/ 332 w 742"/>
              <a:gd name="T25" fmla="*/ 443 h 466"/>
              <a:gd name="T26" fmla="*/ 245 w 742"/>
              <a:gd name="T27" fmla="*/ 460 h 466"/>
              <a:gd name="T28" fmla="*/ 157 w 742"/>
              <a:gd name="T29" fmla="*/ 445 h 466"/>
              <a:gd name="T30" fmla="*/ 166 w 742"/>
              <a:gd name="T31" fmla="*/ 357 h 466"/>
              <a:gd name="T32" fmla="*/ 155 w 742"/>
              <a:gd name="T33" fmla="*/ 272 h 466"/>
              <a:gd name="T34" fmla="*/ 74 w 742"/>
              <a:gd name="T35" fmla="*/ 309 h 466"/>
              <a:gd name="T36" fmla="*/ 76 w 742"/>
              <a:gd name="T37" fmla="*/ 157 h 466"/>
              <a:gd name="T38" fmla="*/ 120 w 742"/>
              <a:gd name="T39" fmla="*/ 171 h 466"/>
              <a:gd name="T40" fmla="*/ 155 w 742"/>
              <a:gd name="T41" fmla="*/ 194 h 466"/>
              <a:gd name="T42" fmla="*/ 166 w 742"/>
              <a:gd name="T43" fmla="*/ 109 h 466"/>
              <a:gd name="T44" fmla="*/ 155 w 742"/>
              <a:gd name="T45" fmla="*/ 23 h 466"/>
              <a:gd name="T46" fmla="*/ 243 w 742"/>
              <a:gd name="T47" fmla="*/ 5 h 466"/>
              <a:gd name="T48" fmla="*/ 332 w 742"/>
              <a:gd name="T49" fmla="*/ 23 h 466"/>
              <a:gd name="T50" fmla="*/ 295 w 742"/>
              <a:gd name="T51" fmla="*/ 92 h 466"/>
              <a:gd name="T52" fmla="*/ 443 w 742"/>
              <a:gd name="T53" fmla="*/ 94 h 466"/>
              <a:gd name="T54" fmla="*/ 426 w 742"/>
              <a:gd name="T55" fmla="*/ 57 h 466"/>
              <a:gd name="T56" fmla="*/ 406 w 742"/>
              <a:gd name="T57" fmla="*/ 23 h 466"/>
              <a:gd name="T58" fmla="*/ 493 w 742"/>
              <a:gd name="T59" fmla="*/ 5 h 466"/>
              <a:gd name="T60" fmla="*/ 581 w 742"/>
              <a:gd name="T61" fmla="*/ 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2" h="466">
                <a:moveTo>
                  <a:pt x="581" y="21"/>
                </a:moveTo>
                <a:cubicBezTo>
                  <a:pt x="575" y="68"/>
                  <a:pt x="558" y="187"/>
                  <a:pt x="581" y="194"/>
                </a:cubicBezTo>
                <a:cubicBezTo>
                  <a:pt x="602" y="197"/>
                  <a:pt x="620" y="153"/>
                  <a:pt x="662" y="157"/>
                </a:cubicBezTo>
                <a:cubicBezTo>
                  <a:pt x="733" y="165"/>
                  <a:pt x="742" y="291"/>
                  <a:pt x="666" y="309"/>
                </a:cubicBezTo>
                <a:cubicBezTo>
                  <a:pt x="630" y="316"/>
                  <a:pt x="600" y="275"/>
                  <a:pt x="585" y="272"/>
                </a:cubicBezTo>
                <a:cubicBezTo>
                  <a:pt x="570" y="270"/>
                  <a:pt x="569" y="326"/>
                  <a:pt x="572" y="357"/>
                </a:cubicBezTo>
                <a:cubicBezTo>
                  <a:pt x="574" y="389"/>
                  <a:pt x="578" y="421"/>
                  <a:pt x="583" y="445"/>
                </a:cubicBezTo>
                <a:cubicBezTo>
                  <a:pt x="559" y="454"/>
                  <a:pt x="529" y="459"/>
                  <a:pt x="493" y="460"/>
                </a:cubicBezTo>
                <a:cubicBezTo>
                  <a:pt x="462" y="462"/>
                  <a:pt x="411" y="466"/>
                  <a:pt x="406" y="443"/>
                </a:cubicBezTo>
                <a:cubicBezTo>
                  <a:pt x="403" y="428"/>
                  <a:pt x="421" y="415"/>
                  <a:pt x="426" y="409"/>
                </a:cubicBezTo>
                <a:cubicBezTo>
                  <a:pt x="432" y="400"/>
                  <a:pt x="442" y="384"/>
                  <a:pt x="443" y="374"/>
                </a:cubicBezTo>
                <a:cubicBezTo>
                  <a:pt x="451" y="285"/>
                  <a:pt x="290" y="289"/>
                  <a:pt x="295" y="372"/>
                </a:cubicBezTo>
                <a:cubicBezTo>
                  <a:pt x="296" y="394"/>
                  <a:pt x="336" y="422"/>
                  <a:pt x="332" y="443"/>
                </a:cubicBezTo>
                <a:cubicBezTo>
                  <a:pt x="327" y="466"/>
                  <a:pt x="277" y="462"/>
                  <a:pt x="245" y="460"/>
                </a:cubicBezTo>
                <a:cubicBezTo>
                  <a:pt x="215" y="459"/>
                  <a:pt x="183" y="455"/>
                  <a:pt x="157" y="445"/>
                </a:cubicBezTo>
                <a:cubicBezTo>
                  <a:pt x="158" y="423"/>
                  <a:pt x="164" y="389"/>
                  <a:pt x="166" y="357"/>
                </a:cubicBezTo>
                <a:cubicBezTo>
                  <a:pt x="170" y="297"/>
                  <a:pt x="169" y="276"/>
                  <a:pt x="155" y="272"/>
                </a:cubicBezTo>
                <a:cubicBezTo>
                  <a:pt x="141" y="268"/>
                  <a:pt x="114" y="314"/>
                  <a:pt x="74" y="309"/>
                </a:cubicBezTo>
                <a:cubicBezTo>
                  <a:pt x="0" y="300"/>
                  <a:pt x="0" y="164"/>
                  <a:pt x="76" y="157"/>
                </a:cubicBezTo>
                <a:cubicBezTo>
                  <a:pt x="94" y="155"/>
                  <a:pt x="111" y="164"/>
                  <a:pt x="120" y="171"/>
                </a:cubicBezTo>
                <a:cubicBezTo>
                  <a:pt x="130" y="177"/>
                  <a:pt x="143" y="196"/>
                  <a:pt x="155" y="194"/>
                </a:cubicBezTo>
                <a:cubicBezTo>
                  <a:pt x="175" y="190"/>
                  <a:pt x="168" y="133"/>
                  <a:pt x="166" y="109"/>
                </a:cubicBezTo>
                <a:cubicBezTo>
                  <a:pt x="164" y="72"/>
                  <a:pt x="160" y="46"/>
                  <a:pt x="155" y="23"/>
                </a:cubicBezTo>
                <a:cubicBezTo>
                  <a:pt x="179" y="11"/>
                  <a:pt x="214" y="7"/>
                  <a:pt x="243" y="5"/>
                </a:cubicBezTo>
                <a:cubicBezTo>
                  <a:pt x="274" y="4"/>
                  <a:pt x="327" y="0"/>
                  <a:pt x="332" y="23"/>
                </a:cubicBezTo>
                <a:cubicBezTo>
                  <a:pt x="336" y="44"/>
                  <a:pt x="297" y="72"/>
                  <a:pt x="295" y="92"/>
                </a:cubicBezTo>
                <a:cubicBezTo>
                  <a:pt x="287" y="177"/>
                  <a:pt x="449" y="180"/>
                  <a:pt x="443" y="94"/>
                </a:cubicBezTo>
                <a:cubicBezTo>
                  <a:pt x="442" y="83"/>
                  <a:pt x="432" y="66"/>
                  <a:pt x="426" y="57"/>
                </a:cubicBezTo>
                <a:cubicBezTo>
                  <a:pt x="421" y="51"/>
                  <a:pt x="403" y="38"/>
                  <a:pt x="406" y="23"/>
                </a:cubicBezTo>
                <a:cubicBezTo>
                  <a:pt x="411" y="0"/>
                  <a:pt x="462" y="4"/>
                  <a:pt x="493" y="5"/>
                </a:cubicBezTo>
                <a:cubicBezTo>
                  <a:pt x="528" y="7"/>
                  <a:pt x="558" y="12"/>
                  <a:pt x="581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</a:p>
        </p:txBody>
      </p:sp>
      <p:sp>
        <p:nvSpPr>
          <p:cNvPr id="18" name="Freeform 9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5511869" y="1839293"/>
            <a:ext cx="2135149" cy="1690070"/>
          </a:xfrm>
          <a:custGeom>
            <a:avLst/>
            <a:gdLst>
              <a:gd name="T0" fmla="*/ 427 w 588"/>
              <a:gd name="T1" fmla="*/ 20 h 466"/>
              <a:gd name="T2" fmla="*/ 427 w 588"/>
              <a:gd name="T3" fmla="*/ 193 h 466"/>
              <a:gd name="T4" fmla="*/ 507 w 588"/>
              <a:gd name="T5" fmla="*/ 157 h 466"/>
              <a:gd name="T6" fmla="*/ 511 w 588"/>
              <a:gd name="T7" fmla="*/ 308 h 466"/>
              <a:gd name="T8" fmla="*/ 431 w 588"/>
              <a:gd name="T9" fmla="*/ 272 h 466"/>
              <a:gd name="T10" fmla="*/ 417 w 588"/>
              <a:gd name="T11" fmla="*/ 356 h 466"/>
              <a:gd name="T12" fmla="*/ 429 w 588"/>
              <a:gd name="T13" fmla="*/ 445 h 466"/>
              <a:gd name="T14" fmla="*/ 338 w 588"/>
              <a:gd name="T15" fmla="*/ 460 h 466"/>
              <a:gd name="T16" fmla="*/ 252 w 588"/>
              <a:gd name="T17" fmla="*/ 443 h 466"/>
              <a:gd name="T18" fmla="*/ 271 w 588"/>
              <a:gd name="T19" fmla="*/ 408 h 466"/>
              <a:gd name="T20" fmla="*/ 289 w 588"/>
              <a:gd name="T21" fmla="*/ 374 h 466"/>
              <a:gd name="T22" fmla="*/ 141 w 588"/>
              <a:gd name="T23" fmla="*/ 372 h 466"/>
              <a:gd name="T24" fmla="*/ 177 w 588"/>
              <a:gd name="T25" fmla="*/ 443 h 466"/>
              <a:gd name="T26" fmla="*/ 91 w 588"/>
              <a:gd name="T27" fmla="*/ 460 h 466"/>
              <a:gd name="T28" fmla="*/ 2 w 588"/>
              <a:gd name="T29" fmla="*/ 445 h 466"/>
              <a:gd name="T30" fmla="*/ 1 w 588"/>
              <a:gd name="T31" fmla="*/ 22 h 466"/>
              <a:gd name="T32" fmla="*/ 89 w 588"/>
              <a:gd name="T33" fmla="*/ 5 h 466"/>
              <a:gd name="T34" fmla="*/ 177 w 588"/>
              <a:gd name="T35" fmla="*/ 22 h 466"/>
              <a:gd name="T36" fmla="*/ 141 w 588"/>
              <a:gd name="T37" fmla="*/ 92 h 466"/>
              <a:gd name="T38" fmla="*/ 289 w 588"/>
              <a:gd name="T39" fmla="*/ 93 h 466"/>
              <a:gd name="T40" fmla="*/ 271 w 588"/>
              <a:gd name="T41" fmla="*/ 57 h 466"/>
              <a:gd name="T42" fmla="*/ 252 w 588"/>
              <a:gd name="T43" fmla="*/ 22 h 466"/>
              <a:gd name="T44" fmla="*/ 338 w 588"/>
              <a:gd name="T45" fmla="*/ 5 h 466"/>
              <a:gd name="T46" fmla="*/ 427 w 588"/>
              <a:gd name="T47" fmla="*/ 2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8" h="466">
                <a:moveTo>
                  <a:pt x="427" y="20"/>
                </a:moveTo>
                <a:cubicBezTo>
                  <a:pt x="420" y="68"/>
                  <a:pt x="404" y="187"/>
                  <a:pt x="427" y="193"/>
                </a:cubicBezTo>
                <a:cubicBezTo>
                  <a:pt x="447" y="197"/>
                  <a:pt x="465" y="153"/>
                  <a:pt x="507" y="157"/>
                </a:cubicBezTo>
                <a:cubicBezTo>
                  <a:pt x="579" y="165"/>
                  <a:pt x="588" y="291"/>
                  <a:pt x="511" y="308"/>
                </a:cubicBezTo>
                <a:cubicBezTo>
                  <a:pt x="476" y="316"/>
                  <a:pt x="446" y="274"/>
                  <a:pt x="431" y="272"/>
                </a:cubicBezTo>
                <a:cubicBezTo>
                  <a:pt x="415" y="270"/>
                  <a:pt x="415" y="326"/>
                  <a:pt x="417" y="356"/>
                </a:cubicBezTo>
                <a:cubicBezTo>
                  <a:pt x="419" y="389"/>
                  <a:pt x="424" y="421"/>
                  <a:pt x="429" y="445"/>
                </a:cubicBezTo>
                <a:cubicBezTo>
                  <a:pt x="405" y="453"/>
                  <a:pt x="375" y="459"/>
                  <a:pt x="338" y="460"/>
                </a:cubicBezTo>
                <a:cubicBezTo>
                  <a:pt x="308" y="461"/>
                  <a:pt x="257" y="466"/>
                  <a:pt x="252" y="443"/>
                </a:cubicBezTo>
                <a:cubicBezTo>
                  <a:pt x="249" y="428"/>
                  <a:pt x="266" y="415"/>
                  <a:pt x="271" y="408"/>
                </a:cubicBezTo>
                <a:cubicBezTo>
                  <a:pt x="278" y="399"/>
                  <a:pt x="288" y="384"/>
                  <a:pt x="289" y="374"/>
                </a:cubicBezTo>
                <a:cubicBezTo>
                  <a:pt x="297" y="284"/>
                  <a:pt x="136" y="288"/>
                  <a:pt x="141" y="372"/>
                </a:cubicBezTo>
                <a:cubicBezTo>
                  <a:pt x="142" y="393"/>
                  <a:pt x="182" y="421"/>
                  <a:pt x="177" y="443"/>
                </a:cubicBezTo>
                <a:cubicBezTo>
                  <a:pt x="173" y="466"/>
                  <a:pt x="122" y="461"/>
                  <a:pt x="91" y="460"/>
                </a:cubicBezTo>
                <a:cubicBezTo>
                  <a:pt x="60" y="459"/>
                  <a:pt x="28" y="455"/>
                  <a:pt x="2" y="445"/>
                </a:cubicBezTo>
                <a:cubicBezTo>
                  <a:pt x="2" y="421"/>
                  <a:pt x="0" y="46"/>
                  <a:pt x="1" y="22"/>
                </a:cubicBezTo>
                <a:cubicBezTo>
                  <a:pt x="24" y="11"/>
                  <a:pt x="60" y="7"/>
                  <a:pt x="89" y="5"/>
                </a:cubicBezTo>
                <a:cubicBezTo>
                  <a:pt x="120" y="3"/>
                  <a:pt x="173" y="0"/>
                  <a:pt x="177" y="22"/>
                </a:cubicBezTo>
                <a:cubicBezTo>
                  <a:pt x="182" y="44"/>
                  <a:pt x="143" y="71"/>
                  <a:pt x="141" y="92"/>
                </a:cubicBezTo>
                <a:cubicBezTo>
                  <a:pt x="132" y="177"/>
                  <a:pt x="295" y="180"/>
                  <a:pt x="289" y="93"/>
                </a:cubicBezTo>
                <a:cubicBezTo>
                  <a:pt x="288" y="82"/>
                  <a:pt x="278" y="66"/>
                  <a:pt x="271" y="57"/>
                </a:cubicBezTo>
                <a:cubicBezTo>
                  <a:pt x="266" y="50"/>
                  <a:pt x="249" y="37"/>
                  <a:pt x="252" y="22"/>
                </a:cubicBezTo>
                <a:cubicBezTo>
                  <a:pt x="257" y="0"/>
                  <a:pt x="308" y="4"/>
                  <a:pt x="338" y="5"/>
                </a:cubicBezTo>
                <a:cubicBezTo>
                  <a:pt x="373" y="7"/>
                  <a:pt x="404" y="12"/>
                  <a:pt x="42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640080" tIns="0" rIns="91440" bIns="45720" numCol="1" anchor="ctr" anchorCtr="1" compatLnSpc="1">
            <a:prstTxWarp prst="textNoShape">
              <a:avLst/>
            </a:prstTxWarp>
            <a:noAutofit/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</a:p>
        </p:txBody>
      </p:sp>
      <p:sp>
        <p:nvSpPr>
          <p:cNvPr id="19" name="Freeform 5">
            <a:hlinkClick r:id="" action="ppaction://noaction"/>
          </p:cNvPr>
          <p:cNvSpPr>
            <a:spLocks/>
          </p:cNvSpPr>
          <p:nvPr/>
        </p:nvSpPr>
        <p:spPr bwMode="auto">
          <a:xfrm rot="10800000" flipV="1">
            <a:off x="6008239" y="2906757"/>
            <a:ext cx="1619716" cy="2691880"/>
          </a:xfrm>
          <a:custGeom>
            <a:avLst/>
            <a:gdLst>
              <a:gd name="T0" fmla="*/ 0 w 445"/>
              <a:gd name="T1" fmla="*/ 160 h 742"/>
              <a:gd name="T2" fmla="*/ 173 w 445"/>
              <a:gd name="T3" fmla="*/ 160 h 742"/>
              <a:gd name="T4" fmla="*/ 137 w 445"/>
              <a:gd name="T5" fmla="*/ 80 h 742"/>
              <a:gd name="T6" fmla="*/ 288 w 445"/>
              <a:gd name="T7" fmla="*/ 76 h 742"/>
              <a:gd name="T8" fmla="*/ 252 w 445"/>
              <a:gd name="T9" fmla="*/ 157 h 742"/>
              <a:gd name="T10" fmla="*/ 336 w 445"/>
              <a:gd name="T11" fmla="*/ 170 h 742"/>
              <a:gd name="T12" fmla="*/ 424 w 445"/>
              <a:gd name="T13" fmla="*/ 159 h 742"/>
              <a:gd name="T14" fmla="*/ 440 w 445"/>
              <a:gd name="T15" fmla="*/ 249 h 742"/>
              <a:gd name="T16" fmla="*/ 422 w 445"/>
              <a:gd name="T17" fmla="*/ 335 h 742"/>
              <a:gd name="T18" fmla="*/ 388 w 445"/>
              <a:gd name="T19" fmla="*/ 316 h 742"/>
              <a:gd name="T20" fmla="*/ 353 w 445"/>
              <a:gd name="T21" fmla="*/ 299 h 742"/>
              <a:gd name="T22" fmla="*/ 351 w 445"/>
              <a:gd name="T23" fmla="*/ 447 h 742"/>
              <a:gd name="T24" fmla="*/ 422 w 445"/>
              <a:gd name="T25" fmla="*/ 410 h 742"/>
              <a:gd name="T26" fmla="*/ 439 w 445"/>
              <a:gd name="T27" fmla="*/ 497 h 742"/>
              <a:gd name="T28" fmla="*/ 424 w 445"/>
              <a:gd name="T29" fmla="*/ 585 h 742"/>
              <a:gd name="T30" fmla="*/ 336 w 445"/>
              <a:gd name="T31" fmla="*/ 575 h 742"/>
              <a:gd name="T32" fmla="*/ 251 w 445"/>
              <a:gd name="T33" fmla="*/ 587 h 742"/>
              <a:gd name="T34" fmla="*/ 287 w 445"/>
              <a:gd name="T35" fmla="*/ 667 h 742"/>
              <a:gd name="T36" fmla="*/ 136 w 445"/>
              <a:gd name="T37" fmla="*/ 665 h 742"/>
              <a:gd name="T38" fmla="*/ 149 w 445"/>
              <a:gd name="T39" fmla="*/ 621 h 742"/>
              <a:gd name="T40" fmla="*/ 172 w 445"/>
              <a:gd name="T41" fmla="*/ 587 h 742"/>
              <a:gd name="T42" fmla="*/ 88 w 445"/>
              <a:gd name="T43" fmla="*/ 575 h 742"/>
              <a:gd name="T44" fmla="*/ 2 w 445"/>
              <a:gd name="T45" fmla="*/ 586 h 742"/>
              <a:gd name="T46" fmla="*/ 0 w 445"/>
              <a:gd name="T47" fmla="*/ 16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5" h="742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402" y="584"/>
                  <a:pt x="368" y="578"/>
                  <a:pt x="336" y="575"/>
                </a:cubicBezTo>
                <a:cubicBezTo>
                  <a:pt x="276" y="572"/>
                  <a:pt x="255" y="572"/>
                  <a:pt x="251" y="587"/>
                </a:cubicBezTo>
                <a:cubicBezTo>
                  <a:pt x="247" y="601"/>
                  <a:pt x="292" y="627"/>
                  <a:pt x="287" y="667"/>
                </a:cubicBezTo>
                <a:cubicBezTo>
                  <a:pt x="278" y="741"/>
                  <a:pt x="143" y="742"/>
                  <a:pt x="136" y="665"/>
                </a:cubicBezTo>
                <a:cubicBezTo>
                  <a:pt x="134" y="647"/>
                  <a:pt x="143" y="631"/>
                  <a:pt x="149" y="621"/>
                </a:cubicBezTo>
                <a:cubicBezTo>
                  <a:pt x="156" y="612"/>
                  <a:pt x="175" y="598"/>
                  <a:pt x="172" y="587"/>
                </a:cubicBezTo>
                <a:cubicBezTo>
                  <a:pt x="168" y="566"/>
                  <a:pt x="112" y="573"/>
                  <a:pt x="88" y="575"/>
                </a:cubicBezTo>
                <a:cubicBezTo>
                  <a:pt x="51" y="577"/>
                  <a:pt x="24" y="581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274320" tIns="45720" rIns="9144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</a:p>
        </p:txBody>
      </p:sp>
      <p:sp>
        <p:nvSpPr>
          <p:cNvPr id="20" name="Freeform 17">
            <a:hlinkClick r:id="" action="ppaction://noaction"/>
          </p:cNvPr>
          <p:cNvSpPr>
            <a:spLocks/>
          </p:cNvSpPr>
          <p:nvPr/>
        </p:nvSpPr>
        <p:spPr bwMode="auto">
          <a:xfrm rot="16200000">
            <a:off x="5747465" y="4690892"/>
            <a:ext cx="1619715" cy="2129030"/>
          </a:xfrm>
          <a:custGeom>
            <a:avLst/>
            <a:gdLst>
              <a:gd name="T0" fmla="*/ 0 w 445"/>
              <a:gd name="T1" fmla="*/ 160 h 586"/>
              <a:gd name="T2" fmla="*/ 173 w 445"/>
              <a:gd name="T3" fmla="*/ 160 h 586"/>
              <a:gd name="T4" fmla="*/ 137 w 445"/>
              <a:gd name="T5" fmla="*/ 80 h 586"/>
              <a:gd name="T6" fmla="*/ 288 w 445"/>
              <a:gd name="T7" fmla="*/ 76 h 586"/>
              <a:gd name="T8" fmla="*/ 252 w 445"/>
              <a:gd name="T9" fmla="*/ 157 h 586"/>
              <a:gd name="T10" fmla="*/ 336 w 445"/>
              <a:gd name="T11" fmla="*/ 170 h 586"/>
              <a:gd name="T12" fmla="*/ 424 w 445"/>
              <a:gd name="T13" fmla="*/ 159 h 586"/>
              <a:gd name="T14" fmla="*/ 440 w 445"/>
              <a:gd name="T15" fmla="*/ 249 h 586"/>
              <a:gd name="T16" fmla="*/ 422 w 445"/>
              <a:gd name="T17" fmla="*/ 335 h 586"/>
              <a:gd name="T18" fmla="*/ 388 w 445"/>
              <a:gd name="T19" fmla="*/ 316 h 586"/>
              <a:gd name="T20" fmla="*/ 353 w 445"/>
              <a:gd name="T21" fmla="*/ 299 h 586"/>
              <a:gd name="T22" fmla="*/ 351 w 445"/>
              <a:gd name="T23" fmla="*/ 447 h 586"/>
              <a:gd name="T24" fmla="*/ 422 w 445"/>
              <a:gd name="T25" fmla="*/ 410 h 586"/>
              <a:gd name="T26" fmla="*/ 439 w 445"/>
              <a:gd name="T27" fmla="*/ 497 h 586"/>
              <a:gd name="T28" fmla="*/ 424 w 445"/>
              <a:gd name="T29" fmla="*/ 585 h 586"/>
              <a:gd name="T30" fmla="*/ 2 w 445"/>
              <a:gd name="T31" fmla="*/ 586 h 586"/>
              <a:gd name="T32" fmla="*/ 0 w 445"/>
              <a:gd name="T33" fmla="*/ 16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5" h="586">
                <a:moveTo>
                  <a:pt x="0" y="160"/>
                </a:moveTo>
                <a:cubicBezTo>
                  <a:pt x="48" y="167"/>
                  <a:pt x="166" y="183"/>
                  <a:pt x="173" y="160"/>
                </a:cubicBezTo>
                <a:cubicBezTo>
                  <a:pt x="176" y="140"/>
                  <a:pt x="133" y="122"/>
                  <a:pt x="137" y="80"/>
                </a:cubicBezTo>
                <a:cubicBezTo>
                  <a:pt x="145" y="8"/>
                  <a:pt x="271" y="0"/>
                  <a:pt x="288" y="76"/>
                </a:cubicBezTo>
                <a:cubicBezTo>
                  <a:pt x="296" y="112"/>
                  <a:pt x="254" y="141"/>
                  <a:pt x="252" y="157"/>
                </a:cubicBezTo>
                <a:cubicBezTo>
                  <a:pt x="249" y="172"/>
                  <a:pt x="306" y="172"/>
                  <a:pt x="336" y="170"/>
                </a:cubicBezTo>
                <a:cubicBezTo>
                  <a:pt x="368" y="168"/>
                  <a:pt x="400" y="163"/>
                  <a:pt x="424" y="159"/>
                </a:cubicBezTo>
                <a:cubicBezTo>
                  <a:pt x="433" y="183"/>
                  <a:pt x="438" y="213"/>
                  <a:pt x="440" y="249"/>
                </a:cubicBezTo>
                <a:cubicBezTo>
                  <a:pt x="441" y="280"/>
                  <a:pt x="445" y="331"/>
                  <a:pt x="422" y="335"/>
                </a:cubicBezTo>
                <a:cubicBezTo>
                  <a:pt x="407" y="338"/>
                  <a:pt x="395" y="321"/>
                  <a:pt x="388" y="316"/>
                </a:cubicBezTo>
                <a:cubicBezTo>
                  <a:pt x="379" y="309"/>
                  <a:pt x="363" y="300"/>
                  <a:pt x="353" y="299"/>
                </a:cubicBezTo>
                <a:cubicBezTo>
                  <a:pt x="264" y="291"/>
                  <a:pt x="267" y="452"/>
                  <a:pt x="351" y="447"/>
                </a:cubicBezTo>
                <a:cubicBezTo>
                  <a:pt x="373" y="445"/>
                  <a:pt x="401" y="406"/>
                  <a:pt x="422" y="410"/>
                </a:cubicBezTo>
                <a:cubicBezTo>
                  <a:pt x="445" y="415"/>
                  <a:pt x="441" y="465"/>
                  <a:pt x="439" y="497"/>
                </a:cubicBezTo>
                <a:cubicBezTo>
                  <a:pt x="438" y="527"/>
                  <a:pt x="434" y="559"/>
                  <a:pt x="424" y="585"/>
                </a:cubicBezTo>
                <a:cubicBezTo>
                  <a:pt x="383" y="586"/>
                  <a:pt x="26" y="586"/>
                  <a:pt x="2" y="586"/>
                </a:cubicBezTo>
                <a:cubicBezTo>
                  <a:pt x="2" y="562"/>
                  <a:pt x="1" y="190"/>
                  <a:pt x="0" y="16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" wrap="square" lIns="0" tIns="640080" rIns="45720" bIns="4572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16</a:t>
            </a:r>
          </a:p>
        </p:txBody>
      </p:sp>
      <p:sp>
        <p:nvSpPr>
          <p:cNvPr id="23" name="Freeform 13">
            <a:hlinkClick r:id="" action="ppaction://noaction"/>
          </p:cNvPr>
          <p:cNvSpPr>
            <a:spLocks/>
          </p:cNvSpPr>
          <p:nvPr/>
        </p:nvSpPr>
        <p:spPr bwMode="auto">
          <a:xfrm rot="5400000">
            <a:off x="5773940" y="649601"/>
            <a:ext cx="2135149" cy="1621245"/>
          </a:xfrm>
          <a:custGeom>
            <a:avLst/>
            <a:gdLst>
              <a:gd name="T0" fmla="*/ 427 w 588"/>
              <a:gd name="T1" fmla="*/ 0 h 446"/>
              <a:gd name="T2" fmla="*/ 427 w 588"/>
              <a:gd name="T3" fmla="*/ 173 h 446"/>
              <a:gd name="T4" fmla="*/ 507 w 588"/>
              <a:gd name="T5" fmla="*/ 137 h 446"/>
              <a:gd name="T6" fmla="*/ 511 w 588"/>
              <a:gd name="T7" fmla="*/ 288 h 446"/>
              <a:gd name="T8" fmla="*/ 431 w 588"/>
              <a:gd name="T9" fmla="*/ 252 h 446"/>
              <a:gd name="T10" fmla="*/ 417 w 588"/>
              <a:gd name="T11" fmla="*/ 336 h 446"/>
              <a:gd name="T12" fmla="*/ 429 w 588"/>
              <a:gd name="T13" fmla="*/ 425 h 446"/>
              <a:gd name="T14" fmla="*/ 338 w 588"/>
              <a:gd name="T15" fmla="*/ 440 h 446"/>
              <a:gd name="T16" fmla="*/ 252 w 588"/>
              <a:gd name="T17" fmla="*/ 423 h 446"/>
              <a:gd name="T18" fmla="*/ 271 w 588"/>
              <a:gd name="T19" fmla="*/ 388 h 446"/>
              <a:gd name="T20" fmla="*/ 289 w 588"/>
              <a:gd name="T21" fmla="*/ 354 h 446"/>
              <a:gd name="T22" fmla="*/ 141 w 588"/>
              <a:gd name="T23" fmla="*/ 352 h 446"/>
              <a:gd name="T24" fmla="*/ 177 w 588"/>
              <a:gd name="T25" fmla="*/ 423 h 446"/>
              <a:gd name="T26" fmla="*/ 91 w 588"/>
              <a:gd name="T27" fmla="*/ 440 h 446"/>
              <a:gd name="T28" fmla="*/ 2 w 588"/>
              <a:gd name="T29" fmla="*/ 425 h 446"/>
              <a:gd name="T30" fmla="*/ 1 w 588"/>
              <a:gd name="T31" fmla="*/ 2 h 446"/>
              <a:gd name="T32" fmla="*/ 427 w 588"/>
              <a:gd name="T33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8" h="446">
                <a:moveTo>
                  <a:pt x="427" y="0"/>
                </a:moveTo>
                <a:cubicBezTo>
                  <a:pt x="420" y="48"/>
                  <a:pt x="404" y="167"/>
                  <a:pt x="427" y="173"/>
                </a:cubicBezTo>
                <a:cubicBezTo>
                  <a:pt x="447" y="177"/>
                  <a:pt x="465" y="133"/>
                  <a:pt x="507" y="137"/>
                </a:cubicBezTo>
                <a:cubicBezTo>
                  <a:pt x="579" y="145"/>
                  <a:pt x="588" y="271"/>
                  <a:pt x="511" y="288"/>
                </a:cubicBezTo>
                <a:cubicBezTo>
                  <a:pt x="476" y="296"/>
                  <a:pt x="446" y="254"/>
                  <a:pt x="431" y="252"/>
                </a:cubicBezTo>
                <a:cubicBezTo>
                  <a:pt x="415" y="250"/>
                  <a:pt x="415" y="306"/>
                  <a:pt x="417" y="336"/>
                </a:cubicBezTo>
                <a:cubicBezTo>
                  <a:pt x="419" y="369"/>
                  <a:pt x="424" y="401"/>
                  <a:pt x="429" y="425"/>
                </a:cubicBezTo>
                <a:cubicBezTo>
                  <a:pt x="405" y="433"/>
                  <a:pt x="375" y="439"/>
                  <a:pt x="338" y="440"/>
                </a:cubicBezTo>
                <a:cubicBezTo>
                  <a:pt x="308" y="441"/>
                  <a:pt x="257" y="446"/>
                  <a:pt x="252" y="423"/>
                </a:cubicBezTo>
                <a:cubicBezTo>
                  <a:pt x="249" y="408"/>
                  <a:pt x="266" y="395"/>
                  <a:pt x="271" y="388"/>
                </a:cubicBezTo>
                <a:cubicBezTo>
                  <a:pt x="278" y="379"/>
                  <a:pt x="288" y="364"/>
                  <a:pt x="289" y="354"/>
                </a:cubicBezTo>
                <a:cubicBezTo>
                  <a:pt x="297" y="264"/>
                  <a:pt x="136" y="268"/>
                  <a:pt x="141" y="352"/>
                </a:cubicBezTo>
                <a:cubicBezTo>
                  <a:pt x="142" y="373"/>
                  <a:pt x="182" y="401"/>
                  <a:pt x="177" y="423"/>
                </a:cubicBezTo>
                <a:cubicBezTo>
                  <a:pt x="173" y="446"/>
                  <a:pt x="122" y="441"/>
                  <a:pt x="91" y="440"/>
                </a:cubicBezTo>
                <a:cubicBezTo>
                  <a:pt x="60" y="439"/>
                  <a:pt x="28" y="435"/>
                  <a:pt x="2" y="425"/>
                </a:cubicBezTo>
                <a:cubicBezTo>
                  <a:pt x="2" y="401"/>
                  <a:pt x="0" y="26"/>
                  <a:pt x="1" y="2"/>
                </a:cubicBezTo>
                <a:cubicBezTo>
                  <a:pt x="27" y="2"/>
                  <a:pt x="403" y="1"/>
                  <a:pt x="42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accent4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wrap="square" lIns="91440" tIns="0" rIns="822960" bIns="182880" numCol="1" anchor="ctr" anchorCtr="1" compatLnSpc="1">
            <a:prstTxWarp prst="textNoShape">
              <a:avLst/>
            </a:prstTxWarp>
          </a:bodyPr>
          <a:lstStyle/>
          <a:p>
            <a:r>
              <a:rPr lang="en-US" sz="36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5076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l="7488" r="1163"/>
          <a:stretch/>
        </p:blipFill>
        <p:spPr>
          <a:xfrm>
            <a:off x="611560" y="0"/>
            <a:ext cx="8352928" cy="6858000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EB5D3DDC-E076-88D0-7BB0-BD58A99EC9A2}"/>
              </a:ext>
            </a:extLst>
          </p:cNvPr>
          <p:cNvSpPr txBox="1"/>
          <p:nvPr/>
        </p:nvSpPr>
        <p:spPr>
          <a:xfrm>
            <a:off x="4211960" y="476672"/>
            <a:ext cx="432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fontAlgn="base"/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«Ingen har nokon gong sett Gud, men den </a:t>
            </a:r>
            <a:r>
              <a:rPr lang="nb-NO" sz="2250" b="1" dirty="0" err="1">
                <a:latin typeface="Dubai" panose="020B0503030403030204" pitchFamily="34" charset="-78"/>
                <a:cs typeface="Dubai" panose="020B0503030403030204" pitchFamily="34" charset="-78"/>
              </a:rPr>
              <a:t>einborne</a:t>
            </a:r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, som er Gud, </a:t>
            </a:r>
          </a:p>
          <a:p>
            <a:pPr rtl="0" fontAlgn="base"/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og som er i fanget til Far, han har synt </a:t>
            </a:r>
            <a:r>
              <a:rPr lang="nb-NO" sz="1400" u="sng" dirty="0">
                <a:latin typeface="Dubai" panose="020B0503030403030204" pitchFamily="34" charset="-78"/>
                <a:cs typeface="Dubai" panose="020B0503030403030204" pitchFamily="34" charset="-78"/>
              </a:rPr>
              <a:t>(sett inn ditt navn) </a:t>
            </a:r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kven han er.»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1EA4F57-00A2-23F3-9F44-2D1484BF35D9}"/>
              </a:ext>
            </a:extLst>
          </p:cNvPr>
          <p:cNvSpPr txBox="1"/>
          <p:nvPr/>
        </p:nvSpPr>
        <p:spPr>
          <a:xfrm>
            <a:off x="5667920" y="2676055"/>
            <a:ext cx="3008536" cy="1325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b-NO" sz="2250" b="1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endParaRPr lang="nb-NO" sz="2250" b="1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Johannes 1,18</a:t>
            </a:r>
          </a:p>
          <a:p>
            <a:endParaRPr lang="nb-NO" sz="1266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l="7488" r="1163"/>
          <a:stretch/>
        </p:blipFill>
        <p:spPr>
          <a:xfrm>
            <a:off x="611560" y="0"/>
            <a:ext cx="8352928" cy="6858000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EB5D3DDC-E076-88D0-7BB0-BD58A99EC9A2}"/>
              </a:ext>
            </a:extLst>
          </p:cNvPr>
          <p:cNvSpPr txBox="1"/>
          <p:nvPr/>
        </p:nvSpPr>
        <p:spPr>
          <a:xfrm>
            <a:off x="5076056" y="476672"/>
            <a:ext cx="3312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fontAlgn="base"/>
            <a:r>
              <a:rPr lang="nb-NO" sz="2400" b="1" dirty="0">
                <a:latin typeface="Dubai" panose="020B0503030403030204" pitchFamily="34" charset="-78"/>
                <a:cs typeface="Dubai" panose="020B0503030403030204" pitchFamily="34" charset="-78"/>
              </a:rPr>
              <a:t>«Ingen har noen gang sett Gud, men den enbårne, som er Gud, og som er i Fars favn, han har vist </a:t>
            </a:r>
            <a:r>
              <a:rPr lang="nb-NO" sz="1600" u="sng" dirty="0">
                <a:latin typeface="Dubai" panose="020B0503030403030204" pitchFamily="34" charset="-78"/>
                <a:cs typeface="Dubai" panose="020B0503030403030204" pitchFamily="34" charset="-78"/>
              </a:rPr>
              <a:t>(sett inn ditt navn)</a:t>
            </a:r>
            <a:r>
              <a:rPr lang="nb-NO" b="1" dirty="0"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nb-NO" sz="2400" b="1" dirty="0">
                <a:latin typeface="Dubai" panose="020B0503030403030204" pitchFamily="34" charset="-78"/>
                <a:cs typeface="Dubai" panose="020B0503030403030204" pitchFamily="34" charset="-78"/>
              </a:rPr>
              <a:t>hvem han er.»</a:t>
            </a:r>
            <a:endParaRPr lang="nb-NO" sz="2250" b="1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C1EA4F57-00A2-23F3-9F44-2D1484BF35D9}"/>
              </a:ext>
            </a:extLst>
          </p:cNvPr>
          <p:cNvSpPr txBox="1"/>
          <p:nvPr/>
        </p:nvSpPr>
        <p:spPr>
          <a:xfrm>
            <a:off x="5683880" y="2665315"/>
            <a:ext cx="2864520" cy="63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250" b="1" dirty="0">
                <a:latin typeface="Dubai" panose="020B0503030403030204" pitchFamily="34" charset="-78"/>
                <a:cs typeface="Dubai" panose="020B0503030403030204" pitchFamily="34" charset="-78"/>
              </a:rPr>
              <a:t>Johannes 1,18</a:t>
            </a:r>
          </a:p>
          <a:p>
            <a:endParaRPr lang="nb-NO" sz="1266" dirty="0"/>
          </a:p>
        </p:txBody>
      </p:sp>
    </p:spTree>
    <p:extLst>
      <p:ext uri="{BB962C8B-B14F-4D97-AF65-F5344CB8AC3E}">
        <p14:creationId xmlns:p14="http://schemas.microsoft.com/office/powerpoint/2010/main" val="3053575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129</Words>
  <Application>Microsoft Office PowerPoint</Application>
  <PresentationFormat>Skjermfremvisning (4:3)</PresentationFormat>
  <Paragraphs>59</Paragraphs>
  <Slides>5</Slides>
  <Notes>2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Dubai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Eva</dc:creator>
  <cp:lastModifiedBy>Jorunn Bergo Aarvik</cp:lastModifiedBy>
  <cp:revision>3</cp:revision>
  <dcterms:created xsi:type="dcterms:W3CDTF">2013-02-09T23:35:06Z</dcterms:created>
  <dcterms:modified xsi:type="dcterms:W3CDTF">2023-08-01T13:31:31Z</dcterms:modified>
</cp:coreProperties>
</file>