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5"/>
  </p:notesMasterIdLst>
  <p:sldIdLst>
    <p:sldId id="256" r:id="rId5"/>
    <p:sldId id="274" r:id="rId6"/>
    <p:sldId id="275" r:id="rId7"/>
    <p:sldId id="262" r:id="rId8"/>
    <p:sldId id="279" r:id="rId9"/>
    <p:sldId id="280" r:id="rId10"/>
    <p:sldId id="281" r:id="rId11"/>
    <p:sldId id="284" r:id="rId12"/>
    <p:sldId id="286" r:id="rId13"/>
    <p:sldId id="259" r:id="rId14"/>
    <p:sldId id="288" r:id="rId15"/>
    <p:sldId id="263" r:id="rId16"/>
    <p:sldId id="265" r:id="rId17"/>
    <p:sldId id="266" r:id="rId18"/>
    <p:sldId id="267" r:id="rId19"/>
    <p:sldId id="268" r:id="rId20"/>
    <p:sldId id="270" r:id="rId21"/>
    <p:sldId id="271" r:id="rId22"/>
    <p:sldId id="272" r:id="rId23"/>
    <p:sldId id="300" r:id="rId24"/>
  </p:sldIdLst>
  <p:sldSz cx="17340263" cy="97536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3F0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2DC87BA-4141-41F8-B449-283459F96D46}" v="8" dt="2024-04-29T19:10:32.98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75" d="100"/>
          <a:sy n="75" d="100"/>
        </p:scale>
        <p:origin x="702" y="6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urid Slettebø" userId="65215437-796a-4dff-b515-98e0a587fbc7" providerId="ADAL" clId="{A2DC87BA-4141-41F8-B449-283459F96D46}"/>
    <pc:docChg chg="undo custSel addSld delSld modSld">
      <pc:chgData name="Turid Slettebø" userId="65215437-796a-4dff-b515-98e0a587fbc7" providerId="ADAL" clId="{A2DC87BA-4141-41F8-B449-283459F96D46}" dt="2024-04-29T19:11:23.896" v="155" actId="113"/>
      <pc:docMkLst>
        <pc:docMk/>
      </pc:docMkLst>
      <pc:sldChg chg="addSp delSp modSp mod">
        <pc:chgData name="Turid Slettebø" userId="65215437-796a-4dff-b515-98e0a587fbc7" providerId="ADAL" clId="{A2DC87BA-4141-41F8-B449-283459F96D46}" dt="2024-04-29T19:11:23.896" v="155" actId="113"/>
        <pc:sldMkLst>
          <pc:docMk/>
          <pc:sldMk cId="0" sldId="256"/>
        </pc:sldMkLst>
        <pc:spChg chg="mod">
          <ac:chgData name="Turid Slettebø" userId="65215437-796a-4dff-b515-98e0a587fbc7" providerId="ADAL" clId="{A2DC87BA-4141-41F8-B449-283459F96D46}" dt="2024-04-29T19:11:23.896" v="155" actId="113"/>
          <ac:spMkLst>
            <pc:docMk/>
            <pc:sldMk cId="0" sldId="256"/>
            <ac:spMk id="2" creationId="{E86D6208-F879-BE28-0FFD-26BF71966F6E}"/>
          </ac:spMkLst>
        </pc:spChg>
        <pc:spChg chg="add del mod">
          <ac:chgData name="Turid Slettebø" userId="65215437-796a-4dff-b515-98e0a587fbc7" providerId="ADAL" clId="{A2DC87BA-4141-41F8-B449-283459F96D46}" dt="2024-04-29T19:07:35.664" v="91" actId="11529"/>
          <ac:spMkLst>
            <pc:docMk/>
            <pc:sldMk cId="0" sldId="256"/>
            <ac:spMk id="6" creationId="{5C3BF736-D694-87CD-8945-9F1E7E251CC1}"/>
          </ac:spMkLst>
        </pc:spChg>
        <pc:spChg chg="add mod">
          <ac:chgData name="Turid Slettebø" userId="65215437-796a-4dff-b515-98e0a587fbc7" providerId="ADAL" clId="{A2DC87BA-4141-41F8-B449-283459F96D46}" dt="2024-04-29T19:10:38.770" v="112" actId="1076"/>
          <ac:spMkLst>
            <pc:docMk/>
            <pc:sldMk cId="0" sldId="256"/>
            <ac:spMk id="7" creationId="{9B763AAD-9560-D4F5-9930-A012795F0E4C}"/>
          </ac:spMkLst>
        </pc:spChg>
        <pc:picChg chg="add mod modCrop">
          <ac:chgData name="Turid Slettebø" userId="65215437-796a-4dff-b515-98e0a587fbc7" providerId="ADAL" clId="{A2DC87BA-4141-41F8-B449-283459F96D46}" dt="2024-04-29T19:09:48.915" v="105" actId="1076"/>
          <ac:picMkLst>
            <pc:docMk/>
            <pc:sldMk cId="0" sldId="256"/>
            <ac:picMk id="3" creationId="{0542CA17-DF4F-017B-E36F-A4F8D77B3C01}"/>
          </ac:picMkLst>
        </pc:picChg>
        <pc:picChg chg="del">
          <ac:chgData name="Turid Slettebø" userId="65215437-796a-4dff-b515-98e0a587fbc7" providerId="ADAL" clId="{A2DC87BA-4141-41F8-B449-283459F96D46}" dt="2024-04-29T18:47:36.785" v="26" actId="478"/>
          <ac:picMkLst>
            <pc:docMk/>
            <pc:sldMk cId="0" sldId="256"/>
            <ac:picMk id="1028" creationId="{2576CF5F-A66A-7CF6-F1DF-EFAB8C60BE91}"/>
          </ac:picMkLst>
        </pc:picChg>
      </pc:sldChg>
      <pc:sldChg chg="add del">
        <pc:chgData name="Turid Slettebø" userId="65215437-796a-4dff-b515-98e0a587fbc7" providerId="ADAL" clId="{A2DC87BA-4141-41F8-B449-283459F96D46}" dt="2024-04-29T18:59:04.385" v="54" actId="47"/>
        <pc:sldMkLst>
          <pc:docMk/>
          <pc:sldMk cId="0" sldId="257"/>
        </pc:sldMkLst>
      </pc:sldChg>
      <pc:sldChg chg="add del">
        <pc:chgData name="Turid Slettebø" userId="65215437-796a-4dff-b515-98e0a587fbc7" providerId="ADAL" clId="{A2DC87BA-4141-41F8-B449-283459F96D46}" dt="2024-04-29T18:59:07.546" v="55" actId="47"/>
        <pc:sldMkLst>
          <pc:docMk/>
          <pc:sldMk cId="0" sldId="258"/>
        </pc:sldMkLst>
      </pc:sldChg>
      <pc:sldChg chg="add del">
        <pc:chgData name="Turid Slettebø" userId="65215437-796a-4dff-b515-98e0a587fbc7" providerId="ADAL" clId="{A2DC87BA-4141-41F8-B449-283459F96D46}" dt="2024-04-29T18:58:54.664" v="52"/>
        <pc:sldMkLst>
          <pc:docMk/>
          <pc:sldMk cId="0" sldId="259"/>
        </pc:sldMkLst>
      </pc:sldChg>
      <pc:sldChg chg="add del">
        <pc:chgData name="Turid Slettebø" userId="65215437-796a-4dff-b515-98e0a587fbc7" providerId="ADAL" clId="{A2DC87BA-4141-41F8-B449-283459F96D46}" dt="2024-04-29T18:59:31.336" v="56" actId="47"/>
        <pc:sldMkLst>
          <pc:docMk/>
          <pc:sldMk cId="0" sldId="260"/>
        </pc:sldMkLst>
      </pc:sldChg>
      <pc:sldChg chg="add del">
        <pc:chgData name="Turid Slettebø" userId="65215437-796a-4dff-b515-98e0a587fbc7" providerId="ADAL" clId="{A2DC87BA-4141-41F8-B449-283459F96D46}" dt="2024-04-29T18:59:50.592" v="57" actId="47"/>
        <pc:sldMkLst>
          <pc:docMk/>
          <pc:sldMk cId="0" sldId="261"/>
        </pc:sldMkLst>
      </pc:sldChg>
      <pc:sldChg chg="add">
        <pc:chgData name="Turid Slettebø" userId="65215437-796a-4dff-b515-98e0a587fbc7" providerId="ADAL" clId="{A2DC87BA-4141-41F8-B449-283459F96D46}" dt="2024-04-29T18:56:42.445" v="27"/>
        <pc:sldMkLst>
          <pc:docMk/>
          <pc:sldMk cId="0" sldId="262"/>
        </pc:sldMkLst>
      </pc:sldChg>
      <pc:sldChg chg="add del">
        <pc:chgData name="Turid Slettebø" userId="65215437-796a-4dff-b515-98e0a587fbc7" providerId="ADAL" clId="{A2DC87BA-4141-41F8-B449-283459F96D46}" dt="2024-04-29T18:58:54.664" v="52"/>
        <pc:sldMkLst>
          <pc:docMk/>
          <pc:sldMk cId="0" sldId="263"/>
        </pc:sldMkLst>
      </pc:sldChg>
      <pc:sldChg chg="add del">
        <pc:chgData name="Turid Slettebø" userId="65215437-796a-4dff-b515-98e0a587fbc7" providerId="ADAL" clId="{A2DC87BA-4141-41F8-B449-283459F96D46}" dt="2024-04-29T19:00:25.307" v="58" actId="47"/>
        <pc:sldMkLst>
          <pc:docMk/>
          <pc:sldMk cId="0" sldId="264"/>
        </pc:sldMkLst>
      </pc:sldChg>
      <pc:sldChg chg="add del">
        <pc:chgData name="Turid Slettebø" userId="65215437-796a-4dff-b515-98e0a587fbc7" providerId="ADAL" clId="{A2DC87BA-4141-41F8-B449-283459F96D46}" dt="2024-04-29T18:58:54.664" v="52"/>
        <pc:sldMkLst>
          <pc:docMk/>
          <pc:sldMk cId="0" sldId="265"/>
        </pc:sldMkLst>
      </pc:sldChg>
      <pc:sldChg chg="add del">
        <pc:chgData name="Turid Slettebø" userId="65215437-796a-4dff-b515-98e0a587fbc7" providerId="ADAL" clId="{A2DC87BA-4141-41F8-B449-283459F96D46}" dt="2024-04-29T18:58:54.664" v="52"/>
        <pc:sldMkLst>
          <pc:docMk/>
          <pc:sldMk cId="0" sldId="266"/>
        </pc:sldMkLst>
      </pc:sldChg>
      <pc:sldChg chg="add del">
        <pc:chgData name="Turid Slettebø" userId="65215437-796a-4dff-b515-98e0a587fbc7" providerId="ADAL" clId="{A2DC87BA-4141-41F8-B449-283459F96D46}" dt="2024-04-29T18:58:54.664" v="52"/>
        <pc:sldMkLst>
          <pc:docMk/>
          <pc:sldMk cId="0" sldId="267"/>
        </pc:sldMkLst>
      </pc:sldChg>
      <pc:sldChg chg="add del">
        <pc:chgData name="Turid Slettebø" userId="65215437-796a-4dff-b515-98e0a587fbc7" providerId="ADAL" clId="{A2DC87BA-4141-41F8-B449-283459F96D46}" dt="2024-04-29T18:58:54.664" v="52"/>
        <pc:sldMkLst>
          <pc:docMk/>
          <pc:sldMk cId="0" sldId="268"/>
        </pc:sldMkLst>
      </pc:sldChg>
      <pc:sldChg chg="add del">
        <pc:chgData name="Turid Slettebø" userId="65215437-796a-4dff-b515-98e0a587fbc7" providerId="ADAL" clId="{A2DC87BA-4141-41F8-B449-283459F96D46}" dt="2024-04-29T19:00:53.263" v="59" actId="47"/>
        <pc:sldMkLst>
          <pc:docMk/>
          <pc:sldMk cId="0" sldId="269"/>
        </pc:sldMkLst>
      </pc:sldChg>
      <pc:sldChg chg="add del">
        <pc:chgData name="Turid Slettebø" userId="65215437-796a-4dff-b515-98e0a587fbc7" providerId="ADAL" clId="{A2DC87BA-4141-41F8-B449-283459F96D46}" dt="2024-04-29T18:58:54.664" v="52"/>
        <pc:sldMkLst>
          <pc:docMk/>
          <pc:sldMk cId="0" sldId="270"/>
        </pc:sldMkLst>
      </pc:sldChg>
      <pc:sldChg chg="add del">
        <pc:chgData name="Turid Slettebø" userId="65215437-796a-4dff-b515-98e0a587fbc7" providerId="ADAL" clId="{A2DC87BA-4141-41F8-B449-283459F96D46}" dt="2024-04-29T18:58:54.664" v="52"/>
        <pc:sldMkLst>
          <pc:docMk/>
          <pc:sldMk cId="0" sldId="271"/>
        </pc:sldMkLst>
      </pc:sldChg>
      <pc:sldChg chg="add del">
        <pc:chgData name="Turid Slettebø" userId="65215437-796a-4dff-b515-98e0a587fbc7" providerId="ADAL" clId="{A2DC87BA-4141-41F8-B449-283459F96D46}" dt="2024-04-29T18:58:54.664" v="52"/>
        <pc:sldMkLst>
          <pc:docMk/>
          <pc:sldMk cId="0" sldId="272"/>
        </pc:sldMkLst>
      </pc:sldChg>
      <pc:sldChg chg="add del">
        <pc:chgData name="Turid Slettebø" userId="65215437-796a-4dff-b515-98e0a587fbc7" providerId="ADAL" clId="{A2DC87BA-4141-41F8-B449-283459F96D46}" dt="2024-04-29T19:01:06.260" v="60" actId="47"/>
        <pc:sldMkLst>
          <pc:docMk/>
          <pc:sldMk cId="0" sldId="273"/>
        </pc:sldMkLst>
      </pc:sldChg>
      <pc:sldChg chg="add">
        <pc:chgData name="Turid Slettebø" userId="65215437-796a-4dff-b515-98e0a587fbc7" providerId="ADAL" clId="{A2DC87BA-4141-41F8-B449-283459F96D46}" dt="2024-04-29T18:56:42.445" v="27"/>
        <pc:sldMkLst>
          <pc:docMk/>
          <pc:sldMk cId="0" sldId="274"/>
        </pc:sldMkLst>
      </pc:sldChg>
      <pc:sldChg chg="add">
        <pc:chgData name="Turid Slettebø" userId="65215437-796a-4dff-b515-98e0a587fbc7" providerId="ADAL" clId="{A2DC87BA-4141-41F8-B449-283459F96D46}" dt="2024-04-29T18:56:42.445" v="27"/>
        <pc:sldMkLst>
          <pc:docMk/>
          <pc:sldMk cId="0" sldId="275"/>
        </pc:sldMkLst>
      </pc:sldChg>
      <pc:sldChg chg="add del">
        <pc:chgData name="Turid Slettebø" userId="65215437-796a-4dff-b515-98e0a587fbc7" providerId="ADAL" clId="{A2DC87BA-4141-41F8-B449-283459F96D46}" dt="2024-04-29T19:01:09.667" v="63" actId="47"/>
        <pc:sldMkLst>
          <pc:docMk/>
          <pc:sldMk cId="0" sldId="276"/>
        </pc:sldMkLst>
      </pc:sldChg>
      <pc:sldChg chg="add del">
        <pc:chgData name="Turid Slettebø" userId="65215437-796a-4dff-b515-98e0a587fbc7" providerId="ADAL" clId="{A2DC87BA-4141-41F8-B449-283459F96D46}" dt="2024-04-29T19:01:10.253" v="64" actId="47"/>
        <pc:sldMkLst>
          <pc:docMk/>
          <pc:sldMk cId="0" sldId="277"/>
        </pc:sldMkLst>
      </pc:sldChg>
      <pc:sldChg chg="add del">
        <pc:chgData name="Turid Slettebø" userId="65215437-796a-4dff-b515-98e0a587fbc7" providerId="ADAL" clId="{A2DC87BA-4141-41F8-B449-283459F96D46}" dt="2024-04-29T19:01:10.677" v="65" actId="47"/>
        <pc:sldMkLst>
          <pc:docMk/>
          <pc:sldMk cId="0" sldId="278"/>
        </pc:sldMkLst>
      </pc:sldChg>
      <pc:sldChg chg="add">
        <pc:chgData name="Turid Slettebø" userId="65215437-796a-4dff-b515-98e0a587fbc7" providerId="ADAL" clId="{A2DC87BA-4141-41F8-B449-283459F96D46}" dt="2024-04-29T18:56:42.445" v="27"/>
        <pc:sldMkLst>
          <pc:docMk/>
          <pc:sldMk cId="0" sldId="279"/>
        </pc:sldMkLst>
      </pc:sldChg>
      <pc:sldChg chg="add">
        <pc:chgData name="Turid Slettebø" userId="65215437-796a-4dff-b515-98e0a587fbc7" providerId="ADAL" clId="{A2DC87BA-4141-41F8-B449-283459F96D46}" dt="2024-04-29T18:56:42.445" v="27"/>
        <pc:sldMkLst>
          <pc:docMk/>
          <pc:sldMk cId="0" sldId="280"/>
        </pc:sldMkLst>
      </pc:sldChg>
      <pc:sldChg chg="add">
        <pc:chgData name="Turid Slettebø" userId="65215437-796a-4dff-b515-98e0a587fbc7" providerId="ADAL" clId="{A2DC87BA-4141-41F8-B449-283459F96D46}" dt="2024-04-29T18:56:42.445" v="27"/>
        <pc:sldMkLst>
          <pc:docMk/>
          <pc:sldMk cId="0" sldId="281"/>
        </pc:sldMkLst>
      </pc:sldChg>
      <pc:sldChg chg="add del">
        <pc:chgData name="Turid Slettebø" userId="65215437-796a-4dff-b515-98e0a587fbc7" providerId="ADAL" clId="{A2DC87BA-4141-41F8-B449-283459F96D46}" dt="2024-04-29T19:01:12.413" v="69" actId="47"/>
        <pc:sldMkLst>
          <pc:docMk/>
          <pc:sldMk cId="0" sldId="282"/>
        </pc:sldMkLst>
      </pc:sldChg>
      <pc:sldChg chg="add del">
        <pc:chgData name="Turid Slettebø" userId="65215437-796a-4dff-b515-98e0a587fbc7" providerId="ADAL" clId="{A2DC87BA-4141-41F8-B449-283459F96D46}" dt="2024-04-29T19:01:14.365" v="70" actId="47"/>
        <pc:sldMkLst>
          <pc:docMk/>
          <pc:sldMk cId="0" sldId="283"/>
        </pc:sldMkLst>
      </pc:sldChg>
      <pc:sldChg chg="add">
        <pc:chgData name="Turid Slettebø" userId="65215437-796a-4dff-b515-98e0a587fbc7" providerId="ADAL" clId="{A2DC87BA-4141-41F8-B449-283459F96D46}" dt="2024-04-29T18:56:42.445" v="27"/>
        <pc:sldMkLst>
          <pc:docMk/>
          <pc:sldMk cId="0" sldId="284"/>
        </pc:sldMkLst>
      </pc:sldChg>
      <pc:sldChg chg="add del">
        <pc:chgData name="Turid Slettebø" userId="65215437-796a-4dff-b515-98e0a587fbc7" providerId="ADAL" clId="{A2DC87BA-4141-41F8-B449-283459F96D46}" dt="2024-04-29T19:01:15.591" v="72" actId="47"/>
        <pc:sldMkLst>
          <pc:docMk/>
          <pc:sldMk cId="0" sldId="285"/>
        </pc:sldMkLst>
      </pc:sldChg>
      <pc:sldChg chg="add">
        <pc:chgData name="Turid Slettebø" userId="65215437-796a-4dff-b515-98e0a587fbc7" providerId="ADAL" clId="{A2DC87BA-4141-41F8-B449-283459F96D46}" dt="2024-04-29T18:56:42.445" v="27"/>
        <pc:sldMkLst>
          <pc:docMk/>
          <pc:sldMk cId="0" sldId="286"/>
        </pc:sldMkLst>
      </pc:sldChg>
      <pc:sldChg chg="add del">
        <pc:chgData name="Turid Slettebø" userId="65215437-796a-4dff-b515-98e0a587fbc7" providerId="ADAL" clId="{A2DC87BA-4141-41F8-B449-283459F96D46}" dt="2024-04-29T18:58:57.888" v="53" actId="47"/>
        <pc:sldMkLst>
          <pc:docMk/>
          <pc:sldMk cId="0" sldId="287"/>
        </pc:sldMkLst>
      </pc:sldChg>
      <pc:sldChg chg="add del">
        <pc:chgData name="Turid Slettebø" userId="65215437-796a-4dff-b515-98e0a587fbc7" providerId="ADAL" clId="{A2DC87BA-4141-41F8-B449-283459F96D46}" dt="2024-04-29T18:58:54.664" v="52"/>
        <pc:sldMkLst>
          <pc:docMk/>
          <pc:sldMk cId="0" sldId="288"/>
        </pc:sldMkLst>
      </pc:sldChg>
      <pc:sldChg chg="add del">
        <pc:chgData name="Turid Slettebø" userId="65215437-796a-4dff-b515-98e0a587fbc7" providerId="ADAL" clId="{A2DC87BA-4141-41F8-B449-283459F96D46}" dt="2024-04-29T19:01:08.184" v="61" actId="47"/>
        <pc:sldMkLst>
          <pc:docMk/>
          <pc:sldMk cId="0" sldId="289"/>
        </pc:sldMkLst>
      </pc:sldChg>
      <pc:sldChg chg="add del">
        <pc:chgData name="Turid Slettebø" userId="65215437-796a-4dff-b515-98e0a587fbc7" providerId="ADAL" clId="{A2DC87BA-4141-41F8-B449-283459F96D46}" dt="2024-04-29T19:01:09.119" v="62" actId="47"/>
        <pc:sldMkLst>
          <pc:docMk/>
          <pc:sldMk cId="0" sldId="290"/>
        </pc:sldMkLst>
      </pc:sldChg>
      <pc:sldChg chg="add del">
        <pc:chgData name="Turid Slettebø" userId="65215437-796a-4dff-b515-98e0a587fbc7" providerId="ADAL" clId="{A2DC87BA-4141-41F8-B449-283459F96D46}" dt="2024-04-29T19:01:11.040" v="66" actId="47"/>
        <pc:sldMkLst>
          <pc:docMk/>
          <pc:sldMk cId="0" sldId="291"/>
        </pc:sldMkLst>
      </pc:sldChg>
      <pc:sldChg chg="add del">
        <pc:chgData name="Turid Slettebø" userId="65215437-796a-4dff-b515-98e0a587fbc7" providerId="ADAL" clId="{A2DC87BA-4141-41F8-B449-283459F96D46}" dt="2024-04-29T19:01:11.379" v="67" actId="47"/>
        <pc:sldMkLst>
          <pc:docMk/>
          <pc:sldMk cId="0" sldId="292"/>
        </pc:sldMkLst>
      </pc:sldChg>
      <pc:sldChg chg="add del">
        <pc:chgData name="Turid Slettebø" userId="65215437-796a-4dff-b515-98e0a587fbc7" providerId="ADAL" clId="{A2DC87BA-4141-41F8-B449-283459F96D46}" dt="2024-04-29T19:01:11.827" v="68" actId="47"/>
        <pc:sldMkLst>
          <pc:docMk/>
          <pc:sldMk cId="0" sldId="293"/>
        </pc:sldMkLst>
      </pc:sldChg>
      <pc:sldChg chg="add del">
        <pc:chgData name="Turid Slettebø" userId="65215437-796a-4dff-b515-98e0a587fbc7" providerId="ADAL" clId="{A2DC87BA-4141-41F8-B449-283459F96D46}" dt="2024-04-29T19:01:15.068" v="71" actId="47"/>
        <pc:sldMkLst>
          <pc:docMk/>
          <pc:sldMk cId="0" sldId="294"/>
        </pc:sldMkLst>
      </pc:sldChg>
      <pc:sldChg chg="add del">
        <pc:chgData name="Turid Slettebø" userId="65215437-796a-4dff-b515-98e0a587fbc7" providerId="ADAL" clId="{A2DC87BA-4141-41F8-B449-283459F96D46}" dt="2024-04-29T19:01:16.255" v="73" actId="47"/>
        <pc:sldMkLst>
          <pc:docMk/>
          <pc:sldMk cId="0" sldId="295"/>
        </pc:sldMkLst>
      </pc:sldChg>
      <pc:sldChg chg="add del">
        <pc:chgData name="Turid Slettebø" userId="65215437-796a-4dff-b515-98e0a587fbc7" providerId="ADAL" clId="{A2DC87BA-4141-41F8-B449-283459F96D46}" dt="2024-04-29T19:01:17.512" v="74" actId="47"/>
        <pc:sldMkLst>
          <pc:docMk/>
          <pc:sldMk cId="0" sldId="296"/>
        </pc:sldMkLst>
      </pc:sldChg>
      <pc:sldChg chg="add del">
        <pc:chgData name="Turid Slettebø" userId="65215437-796a-4dff-b515-98e0a587fbc7" providerId="ADAL" clId="{A2DC87BA-4141-41F8-B449-283459F96D46}" dt="2024-04-29T19:01:18.214" v="75" actId="47"/>
        <pc:sldMkLst>
          <pc:docMk/>
          <pc:sldMk cId="0" sldId="297"/>
        </pc:sldMkLst>
      </pc:sldChg>
      <pc:sldChg chg="add del">
        <pc:chgData name="Turid Slettebø" userId="65215437-796a-4dff-b515-98e0a587fbc7" providerId="ADAL" clId="{A2DC87BA-4141-41F8-B449-283459F96D46}" dt="2024-04-29T19:01:19.581" v="76" actId="47"/>
        <pc:sldMkLst>
          <pc:docMk/>
          <pc:sldMk cId="0" sldId="298"/>
        </pc:sldMkLst>
      </pc:sldChg>
      <pc:sldChg chg="add del">
        <pc:chgData name="Turid Slettebø" userId="65215437-796a-4dff-b515-98e0a587fbc7" providerId="ADAL" clId="{A2DC87BA-4141-41F8-B449-283459F96D46}" dt="2024-04-29T19:01:21.441" v="77" actId="47"/>
        <pc:sldMkLst>
          <pc:docMk/>
          <pc:sldMk cId="0" sldId="299"/>
        </pc:sldMkLst>
      </pc:sldChg>
      <pc:sldChg chg="add">
        <pc:chgData name="Turid Slettebø" userId="65215437-796a-4dff-b515-98e0a587fbc7" providerId="ADAL" clId="{A2DC87BA-4141-41F8-B449-283459F96D46}" dt="2024-04-29T18:58:54.664" v="52"/>
        <pc:sldMkLst>
          <pc:docMk/>
          <pc:sldMk cId="0" sldId="30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29.04.2024</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29.04.2024</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Ruth Chapter 1</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a:t>
            </a:fld>
            <a:endParaRPr lang="cs-CZ"/>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1 Kings 17 v 10 As Elijah comes to the town gate he sees a widow gathering sticks.</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10</a:t>
            </a:fld>
            <a:endParaRPr lang="en-GB" sz="1400" b="0" strike="noStrike" spc="-1">
              <a:solidFill>
                <a:srgbClr val="000000"/>
              </a:solidFill>
              <a:latin typeface="Times New Roman"/>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1 Kings 17 v 11 As she turns to fetch him the water, Elijah adds, ‘And please bring me a piece of bread.’</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11</a:t>
            </a:fld>
            <a:endParaRPr lang="en-GB" sz="1400" b="0" strike="noStrike" spc="-1">
              <a:solidFill>
                <a:srgbClr val="000000"/>
              </a:solidFill>
              <a:latin typeface="Times New Roman"/>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The woman explains she does not have any bread.</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12</a:t>
            </a:fld>
            <a:endParaRPr lang="en-GB" sz="1400" b="0" strike="noStrike" spc="-1">
              <a:solidFill>
                <a:srgbClr val="000000"/>
              </a:solidFill>
              <a:latin typeface="Times New Roman"/>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The poor widow shows Elijah all the flour she has left.</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13</a:t>
            </a:fld>
            <a:endParaRPr lang="en-GB" sz="1400" b="0" strike="noStrike" spc="-1">
              <a:solidFill>
                <a:srgbClr val="000000"/>
              </a:solidFill>
              <a:latin typeface="Times New Roman"/>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1 Kings 17 v 14 Elijah tells the woman not to be afraid and bake enough bread for the three of them for God will not let the flour be used up or the oil run dry until the Lord sends rain again.</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14</a:t>
            </a:fld>
            <a:endParaRPr lang="en-GB" sz="1400" b="0" strike="noStrike" spc="-1">
              <a:solidFill>
                <a:srgbClr val="000000"/>
              </a:solidFill>
              <a:latin typeface="Times New Roman"/>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The woman uses the last of her flour and oil to bake bread and shares it with her son and Elijah.</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15</a:t>
            </a:fld>
            <a:endParaRPr lang="en-GB" sz="1400" b="0" strike="noStrike" spc="-1">
              <a:solidFill>
                <a:srgbClr val="000000"/>
              </a:solidFill>
              <a:latin typeface="Times New Roman"/>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1 Kings 17 v 16 To their amazement when they look in the jar the flour was not used up ...</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16</a:t>
            </a:fld>
            <a:endParaRPr lang="en-GB" sz="1400" b="0" strike="noStrike" spc="-1">
              <a:solidFill>
                <a:srgbClr val="000000"/>
              </a:solidFill>
              <a:latin typeface="Times New Roman"/>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The widow and her son are amazed how Elijah’s God has provided for them all.</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17</a:t>
            </a:fld>
            <a:endParaRPr lang="en-GB" sz="1400" b="0" strike="noStrike" spc="-1">
              <a:solidFill>
                <a:srgbClr val="000000"/>
              </a:solidFill>
              <a:latin typeface="Times New Roman"/>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From then on, each day they had enough flour and oil to bake bread.</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18</a:t>
            </a:fld>
            <a:endParaRPr lang="en-GB" sz="1400" b="0" strike="noStrike" spc="-1">
              <a:solidFill>
                <a:srgbClr val="000000"/>
              </a:solidFill>
              <a:latin typeface="Times New Roman"/>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And the flour never runs out ...</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19</a:t>
            </a:fld>
            <a:endParaRPr lang="en-GB" sz="1400" b="0" strike="noStrike" spc="-1">
              <a:solidFill>
                <a:srgbClr val="000000"/>
              </a:solidFill>
              <a:latin typeface="Times New Roman"/>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God tells Elijah to travel east and hide in the Kerith ravine east of the River Jordan so that King Ahab cannot find him.</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2</a:t>
            </a:fld>
            <a:endParaRPr lang="en-GB" sz="1400" b="0" strike="noStrike" spc="-1">
              <a:solidFill>
                <a:srgbClr val="000000"/>
              </a:solidFill>
              <a:latin typeface="Times New Roman"/>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20</a:t>
            </a:fld>
            <a:endParaRPr lang="en-GB" sz="1400" b="0" strike="noStrike" spc="-1">
              <a:solidFill>
                <a:srgbClr val="000000"/>
              </a:solidFill>
              <a:latin typeface="Times New Roman"/>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Optional slide: This map shows Elijah’s home town of Tishbe, Samaria where King Ahab had his palace and the most likely location of Brook Kerith which ran through desolate ravine</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3</a:t>
            </a:fld>
            <a:endParaRPr lang="en-GB" sz="1400" b="0" strike="noStrike" spc="-1">
              <a:solidFill>
                <a:srgbClr val="000000"/>
              </a:solidFill>
              <a:latin typeface="Times New Roman"/>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God had promised Elijah that ravens would bring him food. Ravens are very selfish birds. Would they share their food?</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4</a:t>
            </a:fld>
            <a:endParaRPr lang="en-GB" sz="1400" b="0" strike="noStrike" spc="-1">
              <a:solidFill>
                <a:srgbClr val="000000"/>
              </a:solidFill>
              <a:latin typeface="Times New Roman"/>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For many months Elijah survived on water from the brook.</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5</a:t>
            </a:fld>
            <a:endParaRPr lang="en-GB" sz="1400" b="0" strike="noStrike" spc="-1">
              <a:solidFill>
                <a:srgbClr val="000000"/>
              </a:solidFill>
              <a:latin typeface="Times New Roman"/>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Each morning and evening he ate meat and bread flown in by the ravens.</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6</a:t>
            </a:fld>
            <a:endParaRPr lang="en-GB" sz="1400" b="0" strike="noStrike" spc="-1">
              <a:solidFill>
                <a:srgbClr val="000000"/>
              </a:solidFill>
              <a:latin typeface="Times New Roman"/>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Then one day the Brook Kerith dried up. Elijah had no more water to drink.</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7</a:t>
            </a:fld>
            <a:endParaRPr lang="en-GB" sz="1400" b="0" strike="noStrike" spc="-1">
              <a:solidFill>
                <a:srgbClr val="000000"/>
              </a:solidFill>
              <a:latin typeface="Times New Roman"/>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Optional map. This map shows the location of Zarephath in Phoenicia, a country north of Israel and a route Elijah could have taken to avoid being spotted by those searching for him.</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8</a:t>
            </a:fld>
            <a:endParaRPr lang="en-GB" sz="1400" b="0" strike="noStrike" spc="-1">
              <a:solidFill>
                <a:srgbClr val="000000"/>
              </a:solidFill>
              <a:latin typeface="Times New Roman"/>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 and on towards the land of Phoenecia. He was very tired, thirsty and hungry.</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9</a:t>
            </a:fld>
            <a:endParaRPr lang="en-GB" sz="1400" b="0" strike="noStrike" spc="-1">
              <a:solidFill>
                <a:srgbClr val="000000"/>
              </a:solidFill>
              <a:latin typeface="Times New Roman"/>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28" y="2130426"/>
            <a:ext cx="10363517" cy="1470025"/>
          </a:xfrm>
        </p:spPr>
        <p:txBody>
          <a:bodyPr/>
          <a:lstStyle/>
          <a:p>
            <a:r>
              <a:rPr lang="en-US"/>
              <a:t>Click to edit Master title style</a:t>
            </a:r>
          </a:p>
        </p:txBody>
      </p:sp>
      <p:sp>
        <p:nvSpPr>
          <p:cNvPr id="3" name="Subtitle 2"/>
          <p:cNvSpPr>
            <a:spLocks noGrp="1"/>
          </p:cNvSpPr>
          <p:nvPr>
            <p:ph type="subTitle" idx="1"/>
          </p:nvPr>
        </p:nvSpPr>
        <p:spPr>
          <a:xfrm>
            <a:off x="1828856" y="3886200"/>
            <a:ext cx="8534661"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4/29/2024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470" y="274639"/>
            <a:ext cx="2743284"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19" y="274639"/>
            <a:ext cx="8026645"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113" y="4406901"/>
            <a:ext cx="10363517"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113" y="2906714"/>
            <a:ext cx="10363517"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19" y="1600201"/>
            <a:ext cx="5384964"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790" y="1600201"/>
            <a:ext cx="5384964"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4/29/2024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19" y="1535113"/>
            <a:ext cx="538708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19" y="2174875"/>
            <a:ext cx="538708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556" y="1535113"/>
            <a:ext cx="538919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556" y="2174875"/>
            <a:ext cx="538919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4/29/2024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4/29/2024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4/29/2024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19" y="273050"/>
            <a:ext cx="4011207"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879" y="273051"/>
            <a:ext cx="6815875"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19" y="1435101"/>
            <a:ext cx="4011207"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91" y="4800600"/>
            <a:ext cx="7315423"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91" y="612775"/>
            <a:ext cx="7315423"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91" y="5367338"/>
            <a:ext cx="7315423"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3F0DE"/>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19" y="274638"/>
            <a:ext cx="10973135"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19" y="1600201"/>
            <a:ext cx="10973135"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19" y="6356351"/>
            <a:ext cx="2844887"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4/29/2024</a:t>
            </a:fld>
            <a:endParaRPr lang="en-US"/>
          </a:p>
        </p:txBody>
      </p:sp>
      <p:sp>
        <p:nvSpPr>
          <p:cNvPr id="5" name="Footer Placeholder 4"/>
          <p:cNvSpPr>
            <a:spLocks noGrp="1"/>
          </p:cNvSpPr>
          <p:nvPr>
            <p:ph type="ftr" sz="quarter" idx="3"/>
          </p:nvPr>
        </p:nvSpPr>
        <p:spPr>
          <a:xfrm>
            <a:off x="4165727" y="6356351"/>
            <a:ext cx="3860918"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867" y="6356351"/>
            <a:ext cx="2844887"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3F0DE"/>
        </a:solidFill>
        <a:effectLst/>
      </p:bgPr>
    </p:bg>
    <p:spTree>
      <p:nvGrpSpPr>
        <p:cNvPr id="1" name=""/>
        <p:cNvGrpSpPr/>
        <p:nvPr/>
      </p:nvGrpSpPr>
      <p:grpSpPr>
        <a:xfrm>
          <a:off x="0" y="0"/>
          <a:ext cx="0" cy="0"/>
          <a:chOff x="0" y="0"/>
          <a:chExt cx="0" cy="0"/>
        </a:xfrm>
      </p:grpSpPr>
      <p:sp useBgFill="1">
        <p:nvSpPr>
          <p:cNvPr id="1030" name="Rectangle 1032">
            <a:extLst>
              <a:ext uri="{FF2B5EF4-FFF2-40B4-BE49-F238E27FC236}">
                <a16:creationId xmlns:a16="http://schemas.microsoft.com/office/drawing/2014/main" id="{9B7AD9F6-8CE7-4299-8FC6-328F4DCD3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7335927" cy="9753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Bilde 3" descr="Et bilde som inneholder symbol, Font, logo, design&#10;&#10;Automatisk generert beskrivelse">
            <a:extLst>
              <a:ext uri="{FF2B5EF4-FFF2-40B4-BE49-F238E27FC236}">
                <a16:creationId xmlns:a16="http://schemas.microsoft.com/office/drawing/2014/main" id="{8AD4C659-009A-6C2C-B5FD-EDFA717262D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1931" y="8429178"/>
            <a:ext cx="3180049" cy="1107996"/>
          </a:xfrm>
          <a:prstGeom prst="rect">
            <a:avLst/>
          </a:prstGeom>
        </p:spPr>
      </p:pic>
      <p:sp>
        <p:nvSpPr>
          <p:cNvPr id="2" name="TekstSylinder 1">
            <a:extLst>
              <a:ext uri="{FF2B5EF4-FFF2-40B4-BE49-F238E27FC236}">
                <a16:creationId xmlns:a16="http://schemas.microsoft.com/office/drawing/2014/main" id="{E86D6208-F879-BE28-0FFD-26BF71966F6E}"/>
              </a:ext>
            </a:extLst>
          </p:cNvPr>
          <p:cNvSpPr txBox="1"/>
          <p:nvPr/>
        </p:nvSpPr>
        <p:spPr>
          <a:xfrm>
            <a:off x="1266297" y="910336"/>
            <a:ext cx="6489434" cy="1578254"/>
          </a:xfrm>
          <a:prstGeom prst="rect">
            <a:avLst/>
          </a:prstGeom>
        </p:spPr>
        <p:txBody>
          <a:bodyPr vert="horz" lIns="91440" tIns="45720" rIns="91440" bIns="45720" rtlCol="0" anchor="b">
            <a:normAutofit/>
          </a:bodyPr>
          <a:lstStyle/>
          <a:p>
            <a:pPr>
              <a:lnSpc>
                <a:spcPct val="90000"/>
              </a:lnSpc>
              <a:spcBef>
                <a:spcPct val="0"/>
              </a:spcBef>
              <a:spcAft>
                <a:spcPts val="600"/>
              </a:spcAft>
            </a:pPr>
            <a:r>
              <a:rPr lang="en-US" sz="6000" dirty="0" err="1">
                <a:latin typeface="ADLaM Display" panose="02010000000000000000" pitchFamily="2" charset="0"/>
                <a:ea typeface="ADLaM Display" panose="02010000000000000000" pitchFamily="2" charset="0"/>
                <a:cs typeface="ADLaM Display" panose="02010000000000000000" pitchFamily="2" charset="0"/>
              </a:rPr>
              <a:t>Misjonstime</a:t>
            </a:r>
            <a:endParaRPr lang="en-US" sz="6000" dirty="0">
              <a:latin typeface="ADLaM Display" panose="02010000000000000000" pitchFamily="2" charset="0"/>
              <a:ea typeface="ADLaM Display" panose="02010000000000000000" pitchFamily="2" charset="0"/>
              <a:cs typeface="ADLaM Display" panose="02010000000000000000" pitchFamily="2" charset="0"/>
            </a:endParaRPr>
          </a:p>
          <a:p>
            <a:pPr>
              <a:lnSpc>
                <a:spcPct val="90000"/>
              </a:lnSpc>
              <a:spcBef>
                <a:spcPct val="0"/>
              </a:spcBef>
              <a:spcAft>
                <a:spcPts val="600"/>
              </a:spcAft>
            </a:pPr>
            <a:r>
              <a:rPr lang="en-US" sz="3200" b="1" dirty="0" err="1">
                <a:ea typeface="ADLaM Display" panose="02010000000000000000" pitchFamily="2" charset="0"/>
                <a:cs typeface="ADLaM Display" panose="02010000000000000000" pitchFamily="2" charset="0"/>
              </a:rPr>
              <a:t>Enken</a:t>
            </a:r>
            <a:r>
              <a:rPr lang="en-US" sz="3200" b="1" dirty="0">
                <a:ea typeface="ADLaM Display" panose="02010000000000000000" pitchFamily="2" charset="0"/>
                <a:cs typeface="ADLaM Display" panose="02010000000000000000" pitchFamily="2" charset="0"/>
              </a:rPr>
              <a:t> </a:t>
            </a:r>
            <a:r>
              <a:rPr lang="en-US" sz="3200" b="1" dirty="0" err="1">
                <a:ea typeface="ADLaM Display" panose="02010000000000000000" pitchFamily="2" charset="0"/>
                <a:cs typeface="ADLaM Display" panose="02010000000000000000" pitchFamily="2" charset="0"/>
              </a:rPr>
              <a:t>i</a:t>
            </a:r>
            <a:r>
              <a:rPr lang="en-US" sz="3200" b="1" dirty="0">
                <a:ea typeface="ADLaM Display" panose="02010000000000000000" pitchFamily="2" charset="0"/>
                <a:cs typeface="ADLaM Display" panose="02010000000000000000" pitchFamily="2" charset="0"/>
              </a:rPr>
              <a:t> Sarepta</a:t>
            </a:r>
          </a:p>
        </p:txBody>
      </p:sp>
      <p:sp>
        <p:nvSpPr>
          <p:cNvPr id="1032" name="sketchy line">
            <a:extLst>
              <a:ext uri="{FF2B5EF4-FFF2-40B4-BE49-F238E27FC236}">
                <a16:creationId xmlns:a16="http://schemas.microsoft.com/office/drawing/2014/main" id="{F49775AF-8896-43EE-92C6-83497D6DC5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66297" y="6270957"/>
            <a:ext cx="4941974" cy="26010"/>
          </a:xfrm>
          <a:custGeom>
            <a:avLst/>
            <a:gdLst>
              <a:gd name="connsiteX0" fmla="*/ 0 w 4941974"/>
              <a:gd name="connsiteY0" fmla="*/ 0 h 26010"/>
              <a:gd name="connsiteX1" fmla="*/ 568327 w 4941974"/>
              <a:gd name="connsiteY1" fmla="*/ 0 h 26010"/>
              <a:gd name="connsiteX2" fmla="*/ 1136654 w 4941974"/>
              <a:gd name="connsiteY2" fmla="*/ 0 h 26010"/>
              <a:gd name="connsiteX3" fmla="*/ 1853240 w 4941974"/>
              <a:gd name="connsiteY3" fmla="*/ 0 h 26010"/>
              <a:gd name="connsiteX4" fmla="*/ 2372148 w 4941974"/>
              <a:gd name="connsiteY4" fmla="*/ 0 h 26010"/>
              <a:gd name="connsiteX5" fmla="*/ 2891055 w 4941974"/>
              <a:gd name="connsiteY5" fmla="*/ 0 h 26010"/>
              <a:gd name="connsiteX6" fmla="*/ 3508802 w 4941974"/>
              <a:gd name="connsiteY6" fmla="*/ 0 h 26010"/>
              <a:gd name="connsiteX7" fmla="*/ 4027709 w 4941974"/>
              <a:gd name="connsiteY7" fmla="*/ 0 h 26010"/>
              <a:gd name="connsiteX8" fmla="*/ 4941974 w 4941974"/>
              <a:gd name="connsiteY8" fmla="*/ 0 h 26010"/>
              <a:gd name="connsiteX9" fmla="*/ 4941974 w 4941974"/>
              <a:gd name="connsiteY9" fmla="*/ 26010 h 26010"/>
              <a:gd name="connsiteX10" fmla="*/ 4423067 w 4941974"/>
              <a:gd name="connsiteY10" fmla="*/ 26010 h 26010"/>
              <a:gd name="connsiteX11" fmla="*/ 3904159 w 4941974"/>
              <a:gd name="connsiteY11" fmla="*/ 26010 h 26010"/>
              <a:gd name="connsiteX12" fmla="*/ 3286413 w 4941974"/>
              <a:gd name="connsiteY12" fmla="*/ 26010 h 26010"/>
              <a:gd name="connsiteX13" fmla="*/ 2767505 w 4941974"/>
              <a:gd name="connsiteY13" fmla="*/ 26010 h 26010"/>
              <a:gd name="connsiteX14" fmla="*/ 2298018 w 4941974"/>
              <a:gd name="connsiteY14" fmla="*/ 26010 h 26010"/>
              <a:gd name="connsiteX15" fmla="*/ 1680271 w 4941974"/>
              <a:gd name="connsiteY15" fmla="*/ 26010 h 26010"/>
              <a:gd name="connsiteX16" fmla="*/ 1062524 w 4941974"/>
              <a:gd name="connsiteY16" fmla="*/ 26010 h 26010"/>
              <a:gd name="connsiteX17" fmla="*/ 0 w 4941974"/>
              <a:gd name="connsiteY17" fmla="*/ 26010 h 26010"/>
              <a:gd name="connsiteX18" fmla="*/ 0 w 4941974"/>
              <a:gd name="connsiteY18" fmla="*/ 0 h 26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941974" h="26010" fill="none" extrusionOk="0">
                <a:moveTo>
                  <a:pt x="0" y="0"/>
                </a:moveTo>
                <a:cubicBezTo>
                  <a:pt x="131639" y="-785"/>
                  <a:pt x="332938" y="-2195"/>
                  <a:pt x="568327" y="0"/>
                </a:cubicBezTo>
                <a:cubicBezTo>
                  <a:pt x="803716" y="2195"/>
                  <a:pt x="934414" y="-4549"/>
                  <a:pt x="1136654" y="0"/>
                </a:cubicBezTo>
                <a:cubicBezTo>
                  <a:pt x="1338894" y="4549"/>
                  <a:pt x="1655279" y="-20626"/>
                  <a:pt x="1853240" y="0"/>
                </a:cubicBezTo>
                <a:cubicBezTo>
                  <a:pt x="2051201" y="20626"/>
                  <a:pt x="2260001" y="4585"/>
                  <a:pt x="2372148" y="0"/>
                </a:cubicBezTo>
                <a:cubicBezTo>
                  <a:pt x="2484295" y="-4585"/>
                  <a:pt x="2733577" y="7700"/>
                  <a:pt x="2891055" y="0"/>
                </a:cubicBezTo>
                <a:cubicBezTo>
                  <a:pt x="3048533" y="-7700"/>
                  <a:pt x="3243129" y="-3176"/>
                  <a:pt x="3508802" y="0"/>
                </a:cubicBezTo>
                <a:cubicBezTo>
                  <a:pt x="3774475" y="3176"/>
                  <a:pt x="3895678" y="18048"/>
                  <a:pt x="4027709" y="0"/>
                </a:cubicBezTo>
                <a:cubicBezTo>
                  <a:pt x="4159740" y="-18048"/>
                  <a:pt x="4724834" y="-12248"/>
                  <a:pt x="4941974" y="0"/>
                </a:cubicBezTo>
                <a:cubicBezTo>
                  <a:pt x="4941404" y="9643"/>
                  <a:pt x="4941953" y="17086"/>
                  <a:pt x="4941974" y="26010"/>
                </a:cubicBezTo>
                <a:cubicBezTo>
                  <a:pt x="4751670" y="20086"/>
                  <a:pt x="4645400" y="37221"/>
                  <a:pt x="4423067" y="26010"/>
                </a:cubicBezTo>
                <a:cubicBezTo>
                  <a:pt x="4200734" y="14799"/>
                  <a:pt x="4073122" y="25489"/>
                  <a:pt x="3904159" y="26010"/>
                </a:cubicBezTo>
                <a:cubicBezTo>
                  <a:pt x="3735196" y="26531"/>
                  <a:pt x="3526651" y="14072"/>
                  <a:pt x="3286413" y="26010"/>
                </a:cubicBezTo>
                <a:cubicBezTo>
                  <a:pt x="3046175" y="37948"/>
                  <a:pt x="2951024" y="45190"/>
                  <a:pt x="2767505" y="26010"/>
                </a:cubicBezTo>
                <a:cubicBezTo>
                  <a:pt x="2583986" y="6830"/>
                  <a:pt x="2475251" y="39083"/>
                  <a:pt x="2298018" y="26010"/>
                </a:cubicBezTo>
                <a:cubicBezTo>
                  <a:pt x="2120785" y="12937"/>
                  <a:pt x="1829081" y="27581"/>
                  <a:pt x="1680271" y="26010"/>
                </a:cubicBezTo>
                <a:cubicBezTo>
                  <a:pt x="1531461" y="24439"/>
                  <a:pt x="1327703" y="50158"/>
                  <a:pt x="1062524" y="26010"/>
                </a:cubicBezTo>
                <a:cubicBezTo>
                  <a:pt x="797345" y="1862"/>
                  <a:pt x="522222" y="-19497"/>
                  <a:pt x="0" y="26010"/>
                </a:cubicBezTo>
                <a:cubicBezTo>
                  <a:pt x="-891" y="13893"/>
                  <a:pt x="698" y="9350"/>
                  <a:pt x="0" y="0"/>
                </a:cubicBezTo>
                <a:close/>
              </a:path>
              <a:path w="4941974" h="26010" stroke="0" extrusionOk="0">
                <a:moveTo>
                  <a:pt x="0" y="0"/>
                </a:moveTo>
                <a:cubicBezTo>
                  <a:pt x="181874" y="-3953"/>
                  <a:pt x="379698" y="-23108"/>
                  <a:pt x="518907" y="0"/>
                </a:cubicBezTo>
                <a:cubicBezTo>
                  <a:pt x="658116" y="23108"/>
                  <a:pt x="887602" y="23461"/>
                  <a:pt x="1235494" y="0"/>
                </a:cubicBezTo>
                <a:cubicBezTo>
                  <a:pt x="1583386" y="-23461"/>
                  <a:pt x="1565447" y="3986"/>
                  <a:pt x="1704981" y="0"/>
                </a:cubicBezTo>
                <a:cubicBezTo>
                  <a:pt x="1844515" y="-3986"/>
                  <a:pt x="2037513" y="18860"/>
                  <a:pt x="2174469" y="0"/>
                </a:cubicBezTo>
                <a:cubicBezTo>
                  <a:pt x="2311425" y="-18860"/>
                  <a:pt x="2530035" y="22363"/>
                  <a:pt x="2792215" y="0"/>
                </a:cubicBezTo>
                <a:cubicBezTo>
                  <a:pt x="3054395" y="-22363"/>
                  <a:pt x="3188764" y="-1733"/>
                  <a:pt x="3360542" y="0"/>
                </a:cubicBezTo>
                <a:cubicBezTo>
                  <a:pt x="3532320" y="1733"/>
                  <a:pt x="3746471" y="3344"/>
                  <a:pt x="4027709" y="0"/>
                </a:cubicBezTo>
                <a:cubicBezTo>
                  <a:pt x="4308947" y="-3344"/>
                  <a:pt x="4507781" y="-21072"/>
                  <a:pt x="4941974" y="0"/>
                </a:cubicBezTo>
                <a:cubicBezTo>
                  <a:pt x="4941329" y="6522"/>
                  <a:pt x="4942562" y="19695"/>
                  <a:pt x="4941974" y="26010"/>
                </a:cubicBezTo>
                <a:cubicBezTo>
                  <a:pt x="4618411" y="2104"/>
                  <a:pt x="4392504" y="43489"/>
                  <a:pt x="4225388" y="26010"/>
                </a:cubicBezTo>
                <a:cubicBezTo>
                  <a:pt x="4058272" y="8531"/>
                  <a:pt x="3821305" y="8601"/>
                  <a:pt x="3657061" y="26010"/>
                </a:cubicBezTo>
                <a:cubicBezTo>
                  <a:pt x="3492817" y="43419"/>
                  <a:pt x="3332404" y="29224"/>
                  <a:pt x="3088734" y="26010"/>
                </a:cubicBezTo>
                <a:cubicBezTo>
                  <a:pt x="2845064" y="22796"/>
                  <a:pt x="2710253" y="22766"/>
                  <a:pt x="2569826" y="26010"/>
                </a:cubicBezTo>
                <a:cubicBezTo>
                  <a:pt x="2429399" y="29254"/>
                  <a:pt x="2190759" y="24893"/>
                  <a:pt x="2001499" y="26010"/>
                </a:cubicBezTo>
                <a:cubicBezTo>
                  <a:pt x="1812239" y="27127"/>
                  <a:pt x="1752418" y="3523"/>
                  <a:pt x="1532012" y="26010"/>
                </a:cubicBezTo>
                <a:cubicBezTo>
                  <a:pt x="1311606" y="48497"/>
                  <a:pt x="1142185" y="13117"/>
                  <a:pt x="963685" y="26010"/>
                </a:cubicBezTo>
                <a:cubicBezTo>
                  <a:pt x="785185" y="38903"/>
                  <a:pt x="421942" y="57156"/>
                  <a:pt x="0" y="26010"/>
                </a:cubicBezTo>
                <a:cubicBezTo>
                  <a:pt x="901" y="16863"/>
                  <a:pt x="1140" y="12171"/>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ktangel 4">
            <a:extLst>
              <a:ext uri="{FF2B5EF4-FFF2-40B4-BE49-F238E27FC236}">
                <a16:creationId xmlns:a16="http://schemas.microsoft.com/office/drawing/2014/main" id="{89AA8E0D-1D8E-7DC3-35DF-4A632E232F09}"/>
              </a:ext>
            </a:extLst>
          </p:cNvPr>
          <p:cNvSpPr/>
          <p:nvPr/>
        </p:nvSpPr>
        <p:spPr>
          <a:xfrm>
            <a:off x="592931" y="5791200"/>
            <a:ext cx="6096000" cy="1107996"/>
          </a:xfrm>
          <a:prstGeom prst="rect">
            <a:avLst/>
          </a:prstGeom>
          <a:solidFill>
            <a:srgbClr val="F3F0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a:p>
        </p:txBody>
      </p:sp>
      <p:pic>
        <p:nvPicPr>
          <p:cNvPr id="3" name="Picture 2">
            <a:extLst>
              <a:ext uri="{FF2B5EF4-FFF2-40B4-BE49-F238E27FC236}">
                <a16:creationId xmlns:a16="http://schemas.microsoft.com/office/drawing/2014/main" id="{0542CA17-DF4F-017B-E36F-A4F8D77B3C01}"/>
              </a:ext>
            </a:extLst>
          </p:cNvPr>
          <p:cNvPicPr>
            <a:picLocks noChangeAspect="1"/>
          </p:cNvPicPr>
          <p:nvPr/>
        </p:nvPicPr>
        <p:blipFill rotWithShape="1">
          <a:blip r:embed="rId4"/>
          <a:srcRect r="43427"/>
          <a:stretch/>
        </p:blipFill>
        <p:spPr>
          <a:xfrm>
            <a:off x="7526376" y="0"/>
            <a:ext cx="9809551" cy="9753600"/>
          </a:xfrm>
          <a:prstGeom prst="rect">
            <a:avLst/>
          </a:prstGeom>
        </p:spPr>
      </p:pic>
      <p:sp>
        <p:nvSpPr>
          <p:cNvPr id="7" name="Lagrede data 6">
            <a:extLst>
              <a:ext uri="{FF2B5EF4-FFF2-40B4-BE49-F238E27FC236}">
                <a16:creationId xmlns:a16="http://schemas.microsoft.com/office/drawing/2014/main" id="{9B763AAD-9560-D4F5-9930-A012795F0E4C}"/>
              </a:ext>
            </a:extLst>
          </p:cNvPr>
          <p:cNvSpPr/>
          <p:nvPr/>
        </p:nvSpPr>
        <p:spPr>
          <a:xfrm>
            <a:off x="6673447" y="-21166"/>
            <a:ext cx="1814903" cy="9795932"/>
          </a:xfrm>
          <a:custGeom>
            <a:avLst/>
            <a:gdLst>
              <a:gd name="connsiteX0" fmla="*/ 1667 w 10000"/>
              <a:gd name="connsiteY0" fmla="*/ 0 h 10000"/>
              <a:gd name="connsiteX1" fmla="*/ 10000 w 10000"/>
              <a:gd name="connsiteY1" fmla="*/ 0 h 10000"/>
              <a:gd name="connsiteX2" fmla="*/ 8333 w 10000"/>
              <a:gd name="connsiteY2" fmla="*/ 5000 h 10000"/>
              <a:gd name="connsiteX3" fmla="*/ 10000 w 10000"/>
              <a:gd name="connsiteY3" fmla="*/ 10000 h 10000"/>
              <a:gd name="connsiteX4" fmla="*/ 1667 w 10000"/>
              <a:gd name="connsiteY4" fmla="*/ 10000 h 10000"/>
              <a:gd name="connsiteX5" fmla="*/ 0 w 10000"/>
              <a:gd name="connsiteY5" fmla="*/ 5000 h 10000"/>
              <a:gd name="connsiteX6" fmla="*/ 1667 w 10000"/>
              <a:gd name="connsiteY6" fmla="*/ 0 h 10000"/>
              <a:gd name="connsiteX0" fmla="*/ 7216 w 15549"/>
              <a:gd name="connsiteY0" fmla="*/ 0 h 10000"/>
              <a:gd name="connsiteX1" fmla="*/ 15549 w 15549"/>
              <a:gd name="connsiteY1" fmla="*/ 0 h 10000"/>
              <a:gd name="connsiteX2" fmla="*/ 13882 w 15549"/>
              <a:gd name="connsiteY2" fmla="*/ 5000 h 10000"/>
              <a:gd name="connsiteX3" fmla="*/ 15549 w 15549"/>
              <a:gd name="connsiteY3" fmla="*/ 10000 h 10000"/>
              <a:gd name="connsiteX4" fmla="*/ 7216 w 15549"/>
              <a:gd name="connsiteY4" fmla="*/ 10000 h 10000"/>
              <a:gd name="connsiteX5" fmla="*/ 0 w 15549"/>
              <a:gd name="connsiteY5" fmla="*/ 5039 h 10000"/>
              <a:gd name="connsiteX6" fmla="*/ 7216 w 15549"/>
              <a:gd name="connsiteY6" fmla="*/ 0 h 10000"/>
              <a:gd name="connsiteX0" fmla="*/ 7216 w 15549"/>
              <a:gd name="connsiteY0" fmla="*/ 0 h 10000"/>
              <a:gd name="connsiteX1" fmla="*/ 15549 w 15549"/>
              <a:gd name="connsiteY1" fmla="*/ 0 h 10000"/>
              <a:gd name="connsiteX2" fmla="*/ 8551 w 15549"/>
              <a:gd name="connsiteY2" fmla="*/ 5078 h 10000"/>
              <a:gd name="connsiteX3" fmla="*/ 15549 w 15549"/>
              <a:gd name="connsiteY3" fmla="*/ 10000 h 10000"/>
              <a:gd name="connsiteX4" fmla="*/ 7216 w 15549"/>
              <a:gd name="connsiteY4" fmla="*/ 10000 h 10000"/>
              <a:gd name="connsiteX5" fmla="*/ 0 w 15549"/>
              <a:gd name="connsiteY5" fmla="*/ 5039 h 10000"/>
              <a:gd name="connsiteX6" fmla="*/ 7216 w 15549"/>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49" h="10000">
                <a:moveTo>
                  <a:pt x="7216" y="0"/>
                </a:moveTo>
                <a:lnTo>
                  <a:pt x="15549" y="0"/>
                </a:lnTo>
                <a:cubicBezTo>
                  <a:pt x="14628" y="0"/>
                  <a:pt x="8551" y="2317"/>
                  <a:pt x="8551" y="5078"/>
                </a:cubicBezTo>
                <a:cubicBezTo>
                  <a:pt x="8551" y="7839"/>
                  <a:pt x="14628" y="10000"/>
                  <a:pt x="15549" y="10000"/>
                </a:cubicBezTo>
                <a:lnTo>
                  <a:pt x="7216" y="10000"/>
                </a:lnTo>
                <a:cubicBezTo>
                  <a:pt x="6295" y="10000"/>
                  <a:pt x="0" y="7800"/>
                  <a:pt x="0" y="5039"/>
                </a:cubicBezTo>
                <a:cubicBezTo>
                  <a:pt x="0" y="2278"/>
                  <a:pt x="6295" y="0"/>
                  <a:pt x="7216" y="0"/>
                </a:cubicBezTo>
                <a:close/>
              </a:path>
            </a:pathLst>
          </a:custGeom>
          <a:solidFill>
            <a:srgbClr val="F3F0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65" y="0"/>
            <a:ext cx="17339733" cy="97536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65" y="0"/>
            <a:ext cx="17339733" cy="97536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65" y="0"/>
            <a:ext cx="17339733" cy="97536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65" y="0"/>
            <a:ext cx="17339733" cy="97536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65" y="0"/>
            <a:ext cx="17339733" cy="97536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65" y="0"/>
            <a:ext cx="17339733" cy="97536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65" y="0"/>
            <a:ext cx="17339733" cy="975360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65" y="0"/>
            <a:ext cx="17339733" cy="975360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65" y="0"/>
            <a:ext cx="17339733" cy="975360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65" y="0"/>
            <a:ext cx="17339733" cy="97536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65" y="0"/>
            <a:ext cx="17339733" cy="975360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65" y="0"/>
            <a:ext cx="17339733" cy="97536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65" y="0"/>
            <a:ext cx="17339733" cy="97536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65" y="0"/>
            <a:ext cx="17339733" cy="97536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65" y="0"/>
            <a:ext cx="17339733" cy="97536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65" y="0"/>
            <a:ext cx="17339733" cy="97536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65" y="0"/>
            <a:ext cx="17339733" cy="97536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65" y="0"/>
            <a:ext cx="17339733" cy="97536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65" y="0"/>
            <a:ext cx="17339733" cy="9753600"/>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401DC6814883FA4AB7C913B01D270B89" ma:contentTypeVersion="18" ma:contentTypeDescription="Opprett et nytt dokument." ma:contentTypeScope="" ma:versionID="ea0c6d36bf297af33e61ad7c3b8149f9">
  <xsd:schema xmlns:xsd="http://www.w3.org/2001/XMLSchema" xmlns:xs="http://www.w3.org/2001/XMLSchema" xmlns:p="http://schemas.microsoft.com/office/2006/metadata/properties" xmlns:ns3="56e74fc6-c14d-4ea4-a857-dc50e932d986" xmlns:ns4="68af189c-3573-45e5-b266-0d744b221b57" targetNamespace="http://schemas.microsoft.com/office/2006/metadata/properties" ma:root="true" ma:fieldsID="328f1de1ce8b650c77427bdeb38c3395" ns3:_="" ns4:_="">
    <xsd:import namespace="56e74fc6-c14d-4ea4-a857-dc50e932d986"/>
    <xsd:import namespace="68af189c-3573-45e5-b266-0d744b221b5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4:SharedWithUsers" minOccurs="0"/>
                <xsd:element ref="ns4:SharedWithDetails" minOccurs="0"/>
                <xsd:element ref="ns4:SharingHintHash" minOccurs="0"/>
                <xsd:element ref="ns3:MediaServiceAutoKeyPoints" minOccurs="0"/>
                <xsd:element ref="ns3:MediaServiceKeyPoints" minOccurs="0"/>
                <xsd:element ref="ns3:MediaLengthInSeconds" minOccurs="0"/>
                <xsd:element ref="ns3:_activity" minOccurs="0"/>
                <xsd:element ref="ns3:MediaServiceObjectDetectorVersions" minOccurs="0"/>
                <xsd:element ref="ns3:MediaServiceSystemTag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6e74fc6-c14d-4ea4-a857-dc50e932d9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element name="_activity" ma:index="22" nillable="true" ma:displayName="_activity" ma:hidden="true" ma:internalName="_activity">
      <xsd:simpleType>
        <xsd:restriction base="dms:Note"/>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ystemTags" ma:index="24" nillable="true" ma:displayName="MediaServiceSystemTags" ma:hidden="true" ma:internalName="MediaServiceSystemTags" ma:readOnly="true">
      <xsd:simpleType>
        <xsd:restriction base="dms:Note"/>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8af189c-3573-45e5-b266-0d744b221b57" elementFormDefault="qualified">
    <xsd:import namespace="http://schemas.microsoft.com/office/2006/documentManagement/types"/>
    <xsd:import namespace="http://schemas.microsoft.com/office/infopath/2007/PartnerControls"/>
    <xsd:element name="SharedWithUsers" ma:index="16" nillable="true" ma:displayName="Del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Delingsdetaljer" ma:internalName="SharedWithDetails" ma:readOnly="true">
      <xsd:simpleType>
        <xsd:restriction base="dms:Note">
          <xsd:maxLength value="255"/>
        </xsd:restriction>
      </xsd:simpleType>
    </xsd:element>
    <xsd:element name="SharingHintHash" ma:index="18" nillable="true" ma:displayName="Hash for deling av tips"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nholdstype"/>
        <xsd:element ref="dc:title" minOccurs="0" maxOccurs="1" ma:index="4" ma:displayName="Tit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activity xmlns="56e74fc6-c14d-4ea4-a857-dc50e932d98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87808B1-DFFB-4810-BC85-1A5EC936967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6e74fc6-c14d-4ea4-a857-dc50e932d986"/>
    <ds:schemaRef ds:uri="68af189c-3573-45e5-b266-0d744b221b5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4A5CD6F-1B84-4C96-92C6-243FB64B4D33}">
  <ds:schemaRefs>
    <ds:schemaRef ds:uri="http://purl.org/dc/terms/"/>
    <ds:schemaRef ds:uri="http://purl.org/dc/elements/1.1/"/>
    <ds:schemaRef ds:uri="http://www.w3.org/XML/1998/namespace"/>
    <ds:schemaRef ds:uri="http://schemas.openxmlformats.org/package/2006/metadata/core-properties"/>
    <ds:schemaRef ds:uri="http://schemas.microsoft.com/office/2006/documentManagement/types"/>
    <ds:schemaRef ds:uri="http://schemas.microsoft.com/office/2006/metadata/properties"/>
    <ds:schemaRef ds:uri="http://purl.org/dc/dcmitype/"/>
    <ds:schemaRef ds:uri="http://schemas.microsoft.com/office/infopath/2007/PartnerControls"/>
    <ds:schemaRef ds:uri="68af189c-3573-45e5-b266-0d744b221b57"/>
    <ds:schemaRef ds:uri="56e74fc6-c14d-4ea4-a857-dc50e932d986"/>
  </ds:schemaRefs>
</ds:datastoreItem>
</file>

<file path=customXml/itemProps3.xml><?xml version="1.0" encoding="utf-8"?>
<ds:datastoreItem xmlns:ds="http://schemas.openxmlformats.org/officeDocument/2006/customXml" ds:itemID="{3053D0A8-E4E4-4BA3-AF02-F978B83975B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314</TotalTime>
  <Words>493</Words>
  <Application>Microsoft Office PowerPoint</Application>
  <PresentationFormat>Egendefinert</PresentationFormat>
  <Paragraphs>61</Paragraphs>
  <Slides>20</Slides>
  <Notes>20</Notes>
  <HiddenSlides>0</HiddenSlides>
  <MMClips>0</MMClips>
  <ScaleCrop>false</ScaleCrop>
  <HeadingPairs>
    <vt:vector size="6" baseType="variant">
      <vt:variant>
        <vt:lpstr>Brukte skrifter</vt:lpstr>
      </vt:variant>
      <vt:variant>
        <vt:i4>4</vt:i4>
      </vt:variant>
      <vt:variant>
        <vt:lpstr>Tema</vt:lpstr>
      </vt:variant>
      <vt:variant>
        <vt:i4>1</vt:i4>
      </vt:variant>
      <vt:variant>
        <vt:lpstr>Lysbildetitler</vt:lpstr>
      </vt:variant>
      <vt:variant>
        <vt:i4>20</vt:i4>
      </vt:variant>
    </vt:vector>
  </HeadingPairs>
  <TitlesOfParts>
    <vt:vector size="25" baseType="lpstr">
      <vt:lpstr>ADLaM Display</vt:lpstr>
      <vt:lpstr>Arial</vt:lpstr>
      <vt:lpstr>Calibri</vt:lpstr>
      <vt:lpstr>Times New Roman</vt:lpstr>
      <vt:lpstr>Office Theme</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PowerPoint-presentasjon</dc:title>
  <cp:lastModifiedBy>Turid Slettebø</cp:lastModifiedBy>
  <cp:revision>4</cp:revision>
  <dcterms:created xsi:type="dcterms:W3CDTF">2006-08-16T00:00:00Z</dcterms:created>
  <dcterms:modified xsi:type="dcterms:W3CDTF">2024-04-29T19:11:24Z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0x010100401DC6814883FA4AB7C913B01D270B89</vt:lpwstr>
  </property>
</Properties>
</file>