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20"/>
  </p:notesMasterIdLst>
  <p:sldIdLst>
    <p:sldId id="256" r:id="rId5"/>
    <p:sldId id="268" r:id="rId6"/>
    <p:sldId id="257" r:id="rId7"/>
    <p:sldId id="270" r:id="rId8"/>
    <p:sldId id="271" r:id="rId9"/>
    <p:sldId id="263" r:id="rId10"/>
    <p:sldId id="275" r:id="rId11"/>
    <p:sldId id="258" r:id="rId12"/>
    <p:sldId id="259" r:id="rId13"/>
    <p:sldId id="260" r:id="rId14"/>
    <p:sldId id="262" r:id="rId15"/>
    <p:sldId id="264" r:id="rId16"/>
    <p:sldId id="265" r:id="rId17"/>
    <p:sldId id="266" r:id="rId18"/>
    <p:sldId id="277" r:id="rId19"/>
  </p:sldIdLst>
  <p:sldSz cx="17340263" cy="97536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3F0D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F30280C-5227-4FBE-AF50-F02049C7C9A9}" v="7" dt="2024-04-16T07:37:14.27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autoAdjust="0"/>
    <p:restoredTop sz="94622" autoAdjust="0"/>
  </p:normalViewPr>
  <p:slideViewPr>
    <p:cSldViewPr>
      <p:cViewPr varScale="1">
        <p:scale>
          <a:sx n="72" d="100"/>
          <a:sy n="72" d="100"/>
        </p:scale>
        <p:origin x="72" y="60"/>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microsoft.com/office/2015/10/relationships/revisionInfo" Target="revisionInfo.xml"/><Relationship Id="rId3" Type="http://schemas.openxmlformats.org/officeDocument/2006/relationships/customXml" Target="../customXml/item3.xml"/><Relationship Id="rId21" Type="http://schemas.openxmlformats.org/officeDocument/2006/relationships/presProps" Target="pres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Turid Slettebø" userId="65215437-796a-4dff-b515-98e0a587fbc7" providerId="ADAL" clId="{AF30280C-5227-4FBE-AF50-F02049C7C9A9}"/>
    <pc:docChg chg="custSel addSld delSld modSld modMainMaster">
      <pc:chgData name="Turid Slettebø" userId="65215437-796a-4dff-b515-98e0a587fbc7" providerId="ADAL" clId="{AF30280C-5227-4FBE-AF50-F02049C7C9A9}" dt="2024-04-16T07:37:14.275" v="23"/>
      <pc:docMkLst>
        <pc:docMk/>
      </pc:docMkLst>
      <pc:sldChg chg="addSp delSp modSp mod setBg">
        <pc:chgData name="Turid Slettebø" userId="65215437-796a-4dff-b515-98e0a587fbc7" providerId="ADAL" clId="{AF30280C-5227-4FBE-AF50-F02049C7C9A9}" dt="2024-04-16T07:37:14.275" v="23"/>
        <pc:sldMkLst>
          <pc:docMk/>
          <pc:sldMk cId="0" sldId="256"/>
        </pc:sldMkLst>
        <pc:spChg chg="add mod">
          <ac:chgData name="Turid Slettebø" userId="65215437-796a-4dff-b515-98e0a587fbc7" providerId="ADAL" clId="{AF30280C-5227-4FBE-AF50-F02049C7C9A9}" dt="2024-04-16T06:25:03.024" v="11" actId="20577"/>
          <ac:spMkLst>
            <pc:docMk/>
            <pc:sldMk cId="0" sldId="256"/>
            <ac:spMk id="2" creationId="{E86D6208-F879-BE28-0FFD-26BF71966F6E}"/>
          </ac:spMkLst>
        </pc:spChg>
        <pc:spChg chg="del mod">
          <ac:chgData name="Turid Slettebø" userId="65215437-796a-4dff-b515-98e0a587fbc7" providerId="ADAL" clId="{AF30280C-5227-4FBE-AF50-F02049C7C9A9}" dt="2024-04-16T06:23:47.024" v="7" actId="478"/>
          <ac:spMkLst>
            <pc:docMk/>
            <pc:sldMk cId="0" sldId="256"/>
            <ac:spMk id="4" creationId="{18203C1B-9BBE-94D6-A951-29FC95C6B165}"/>
          </ac:spMkLst>
        </pc:spChg>
        <pc:picChg chg="add mod">
          <ac:chgData name="Turid Slettebø" userId="65215437-796a-4dff-b515-98e0a587fbc7" providerId="ADAL" clId="{AF30280C-5227-4FBE-AF50-F02049C7C9A9}" dt="2024-04-16T06:25:11.652" v="12"/>
          <ac:picMkLst>
            <pc:docMk/>
            <pc:sldMk cId="0" sldId="256"/>
            <ac:picMk id="4" creationId="{8AD4C659-009A-6C2C-B5FD-EDFA717262D7}"/>
          </ac:picMkLst>
        </pc:picChg>
        <pc:picChg chg="del">
          <ac:chgData name="Turid Slettebø" userId="65215437-796a-4dff-b515-98e0a587fbc7" providerId="ADAL" clId="{AF30280C-5227-4FBE-AF50-F02049C7C9A9}" dt="2024-04-16T06:24:07.305" v="8" actId="478"/>
          <ac:picMkLst>
            <pc:docMk/>
            <pc:sldMk cId="0" sldId="256"/>
            <ac:picMk id="6" creationId="{1F942A8E-B6E9-7DD6-90BB-C0261DF4C41F}"/>
          </ac:picMkLst>
        </pc:picChg>
      </pc:sldChg>
      <pc:sldChg chg="add del modNotes">
        <pc:chgData name="Turid Slettebø" userId="65215437-796a-4dff-b515-98e0a587fbc7" providerId="ADAL" clId="{AF30280C-5227-4FBE-AF50-F02049C7C9A9}" dt="2024-04-16T07:37:14.275" v="23"/>
        <pc:sldMkLst>
          <pc:docMk/>
          <pc:sldMk cId="0" sldId="257"/>
        </pc:sldMkLst>
      </pc:sldChg>
      <pc:sldChg chg="add del">
        <pc:chgData name="Turid Slettebø" userId="65215437-796a-4dff-b515-98e0a587fbc7" providerId="ADAL" clId="{AF30280C-5227-4FBE-AF50-F02049C7C9A9}" dt="2024-04-16T07:35:40.539" v="17"/>
        <pc:sldMkLst>
          <pc:docMk/>
          <pc:sldMk cId="0" sldId="258"/>
        </pc:sldMkLst>
      </pc:sldChg>
      <pc:sldChg chg="add del">
        <pc:chgData name="Turid Slettebø" userId="65215437-796a-4dff-b515-98e0a587fbc7" providerId="ADAL" clId="{AF30280C-5227-4FBE-AF50-F02049C7C9A9}" dt="2024-04-16T07:35:40.539" v="17"/>
        <pc:sldMkLst>
          <pc:docMk/>
          <pc:sldMk cId="0" sldId="259"/>
        </pc:sldMkLst>
      </pc:sldChg>
      <pc:sldChg chg="add del">
        <pc:chgData name="Turid Slettebø" userId="65215437-796a-4dff-b515-98e0a587fbc7" providerId="ADAL" clId="{AF30280C-5227-4FBE-AF50-F02049C7C9A9}" dt="2024-04-16T07:35:40.539" v="17"/>
        <pc:sldMkLst>
          <pc:docMk/>
          <pc:sldMk cId="0" sldId="260"/>
        </pc:sldMkLst>
      </pc:sldChg>
      <pc:sldChg chg="add del">
        <pc:chgData name="Turid Slettebø" userId="65215437-796a-4dff-b515-98e0a587fbc7" providerId="ADAL" clId="{AF30280C-5227-4FBE-AF50-F02049C7C9A9}" dt="2024-04-16T07:36:50.135" v="21" actId="47"/>
        <pc:sldMkLst>
          <pc:docMk/>
          <pc:sldMk cId="0" sldId="261"/>
        </pc:sldMkLst>
      </pc:sldChg>
      <pc:sldChg chg="add del">
        <pc:chgData name="Turid Slettebø" userId="65215437-796a-4dff-b515-98e0a587fbc7" providerId="ADAL" clId="{AF30280C-5227-4FBE-AF50-F02049C7C9A9}" dt="2024-04-16T07:35:40.539" v="17"/>
        <pc:sldMkLst>
          <pc:docMk/>
          <pc:sldMk cId="0" sldId="262"/>
        </pc:sldMkLst>
      </pc:sldChg>
      <pc:sldChg chg="add modNotes">
        <pc:chgData name="Turid Slettebø" userId="65215437-796a-4dff-b515-98e0a587fbc7" providerId="ADAL" clId="{AF30280C-5227-4FBE-AF50-F02049C7C9A9}" dt="2024-04-16T07:37:14.275" v="23"/>
        <pc:sldMkLst>
          <pc:docMk/>
          <pc:sldMk cId="0" sldId="263"/>
        </pc:sldMkLst>
      </pc:sldChg>
      <pc:sldChg chg="add del">
        <pc:chgData name="Turid Slettebø" userId="65215437-796a-4dff-b515-98e0a587fbc7" providerId="ADAL" clId="{AF30280C-5227-4FBE-AF50-F02049C7C9A9}" dt="2024-04-16T07:35:40.539" v="17"/>
        <pc:sldMkLst>
          <pc:docMk/>
          <pc:sldMk cId="0" sldId="264"/>
        </pc:sldMkLst>
      </pc:sldChg>
      <pc:sldChg chg="add del">
        <pc:chgData name="Turid Slettebø" userId="65215437-796a-4dff-b515-98e0a587fbc7" providerId="ADAL" clId="{AF30280C-5227-4FBE-AF50-F02049C7C9A9}" dt="2024-04-16T07:35:40.539" v="17"/>
        <pc:sldMkLst>
          <pc:docMk/>
          <pc:sldMk cId="0" sldId="265"/>
        </pc:sldMkLst>
      </pc:sldChg>
      <pc:sldChg chg="add del">
        <pc:chgData name="Turid Slettebø" userId="65215437-796a-4dff-b515-98e0a587fbc7" providerId="ADAL" clId="{AF30280C-5227-4FBE-AF50-F02049C7C9A9}" dt="2024-04-16T07:35:40.539" v="17"/>
        <pc:sldMkLst>
          <pc:docMk/>
          <pc:sldMk cId="0" sldId="266"/>
        </pc:sldMkLst>
      </pc:sldChg>
      <pc:sldChg chg="add del">
        <pc:chgData name="Turid Slettebø" userId="65215437-796a-4dff-b515-98e0a587fbc7" providerId="ADAL" clId="{AF30280C-5227-4FBE-AF50-F02049C7C9A9}" dt="2024-04-16T07:36:24.808" v="19" actId="47"/>
        <pc:sldMkLst>
          <pc:docMk/>
          <pc:sldMk cId="0" sldId="267"/>
        </pc:sldMkLst>
      </pc:sldChg>
      <pc:sldChg chg="add">
        <pc:chgData name="Turid Slettebø" userId="65215437-796a-4dff-b515-98e0a587fbc7" providerId="ADAL" clId="{AF30280C-5227-4FBE-AF50-F02049C7C9A9}" dt="2024-04-15T10:57:05.341" v="2"/>
        <pc:sldMkLst>
          <pc:docMk/>
          <pc:sldMk cId="1016485482" sldId="268"/>
        </pc:sldMkLst>
      </pc:sldChg>
      <pc:sldChg chg="add del">
        <pc:chgData name="Turid Slettebø" userId="65215437-796a-4dff-b515-98e0a587fbc7" providerId="ADAL" clId="{AF30280C-5227-4FBE-AF50-F02049C7C9A9}" dt="2024-04-16T07:33:34.742" v="13" actId="47"/>
        <pc:sldMkLst>
          <pc:docMk/>
          <pc:sldMk cId="0" sldId="269"/>
        </pc:sldMkLst>
      </pc:sldChg>
      <pc:sldChg chg="add modNotes">
        <pc:chgData name="Turid Slettebø" userId="65215437-796a-4dff-b515-98e0a587fbc7" providerId="ADAL" clId="{AF30280C-5227-4FBE-AF50-F02049C7C9A9}" dt="2024-04-16T07:37:14.275" v="23"/>
        <pc:sldMkLst>
          <pc:docMk/>
          <pc:sldMk cId="0" sldId="270"/>
        </pc:sldMkLst>
      </pc:sldChg>
      <pc:sldChg chg="add modNotes">
        <pc:chgData name="Turid Slettebø" userId="65215437-796a-4dff-b515-98e0a587fbc7" providerId="ADAL" clId="{AF30280C-5227-4FBE-AF50-F02049C7C9A9}" dt="2024-04-16T07:37:14.275" v="23"/>
        <pc:sldMkLst>
          <pc:docMk/>
          <pc:sldMk cId="0" sldId="271"/>
        </pc:sldMkLst>
      </pc:sldChg>
      <pc:sldChg chg="add del">
        <pc:chgData name="Turid Slettebø" userId="65215437-796a-4dff-b515-98e0a587fbc7" providerId="ADAL" clId="{AF30280C-5227-4FBE-AF50-F02049C7C9A9}" dt="2024-04-16T07:36:08.987" v="18" actId="47"/>
        <pc:sldMkLst>
          <pc:docMk/>
          <pc:sldMk cId="0" sldId="272"/>
        </pc:sldMkLst>
      </pc:sldChg>
      <pc:sldChg chg="add del">
        <pc:chgData name="Turid Slettebø" userId="65215437-796a-4dff-b515-98e0a587fbc7" providerId="ADAL" clId="{AF30280C-5227-4FBE-AF50-F02049C7C9A9}" dt="2024-04-16T07:33:42.831" v="14" actId="47"/>
        <pc:sldMkLst>
          <pc:docMk/>
          <pc:sldMk cId="0" sldId="273"/>
        </pc:sldMkLst>
      </pc:sldChg>
      <pc:sldChg chg="add del">
        <pc:chgData name="Turid Slettebø" userId="65215437-796a-4dff-b515-98e0a587fbc7" providerId="ADAL" clId="{AF30280C-5227-4FBE-AF50-F02049C7C9A9}" dt="2024-04-16T07:33:47.002" v="15" actId="47"/>
        <pc:sldMkLst>
          <pc:docMk/>
          <pc:sldMk cId="0" sldId="274"/>
        </pc:sldMkLst>
      </pc:sldChg>
      <pc:sldChg chg="add modNotes">
        <pc:chgData name="Turid Slettebø" userId="65215437-796a-4dff-b515-98e0a587fbc7" providerId="ADAL" clId="{AF30280C-5227-4FBE-AF50-F02049C7C9A9}" dt="2024-04-16T07:37:14.275" v="23"/>
        <pc:sldMkLst>
          <pc:docMk/>
          <pc:sldMk cId="0" sldId="275"/>
        </pc:sldMkLst>
      </pc:sldChg>
      <pc:sldChg chg="add del">
        <pc:chgData name="Turid Slettebø" userId="65215437-796a-4dff-b515-98e0a587fbc7" providerId="ADAL" clId="{AF30280C-5227-4FBE-AF50-F02049C7C9A9}" dt="2024-04-16T07:36:25.954" v="20" actId="47"/>
        <pc:sldMkLst>
          <pc:docMk/>
          <pc:sldMk cId="0" sldId="276"/>
        </pc:sldMkLst>
      </pc:sldChg>
      <pc:sldChg chg="add">
        <pc:chgData name="Turid Slettebø" userId="65215437-796a-4dff-b515-98e0a587fbc7" providerId="ADAL" clId="{AF30280C-5227-4FBE-AF50-F02049C7C9A9}" dt="2024-04-16T07:35:40.539" v="17"/>
        <pc:sldMkLst>
          <pc:docMk/>
          <pc:sldMk cId="0" sldId="277"/>
        </pc:sldMkLst>
      </pc:sldChg>
      <pc:sldMasterChg chg="setBg modSldLayout">
        <pc:chgData name="Turid Slettebø" userId="65215437-796a-4dff-b515-98e0a587fbc7" providerId="ADAL" clId="{AF30280C-5227-4FBE-AF50-F02049C7C9A9}" dt="2024-04-16T07:37:14.275" v="23"/>
        <pc:sldMasterMkLst>
          <pc:docMk/>
          <pc:sldMasterMk cId="0" sldId="2147483648"/>
        </pc:sldMasterMkLst>
        <pc:sldLayoutChg chg="setBg">
          <pc:chgData name="Turid Slettebø" userId="65215437-796a-4dff-b515-98e0a587fbc7" providerId="ADAL" clId="{AF30280C-5227-4FBE-AF50-F02049C7C9A9}" dt="2024-04-16T07:37:14.275" v="23"/>
          <pc:sldLayoutMkLst>
            <pc:docMk/>
            <pc:sldMasterMk cId="0" sldId="2147483648"/>
            <pc:sldLayoutMk cId="0" sldId="2147483649"/>
          </pc:sldLayoutMkLst>
        </pc:sldLayoutChg>
        <pc:sldLayoutChg chg="setBg">
          <pc:chgData name="Turid Slettebø" userId="65215437-796a-4dff-b515-98e0a587fbc7" providerId="ADAL" clId="{AF30280C-5227-4FBE-AF50-F02049C7C9A9}" dt="2024-04-16T07:37:14.275" v="23"/>
          <pc:sldLayoutMkLst>
            <pc:docMk/>
            <pc:sldMasterMk cId="0" sldId="2147483648"/>
            <pc:sldLayoutMk cId="0" sldId="2147483650"/>
          </pc:sldLayoutMkLst>
        </pc:sldLayoutChg>
        <pc:sldLayoutChg chg="setBg">
          <pc:chgData name="Turid Slettebø" userId="65215437-796a-4dff-b515-98e0a587fbc7" providerId="ADAL" clId="{AF30280C-5227-4FBE-AF50-F02049C7C9A9}" dt="2024-04-16T07:37:14.275" v="23"/>
          <pc:sldLayoutMkLst>
            <pc:docMk/>
            <pc:sldMasterMk cId="0" sldId="2147483648"/>
            <pc:sldLayoutMk cId="0" sldId="2147483651"/>
          </pc:sldLayoutMkLst>
        </pc:sldLayoutChg>
        <pc:sldLayoutChg chg="setBg">
          <pc:chgData name="Turid Slettebø" userId="65215437-796a-4dff-b515-98e0a587fbc7" providerId="ADAL" clId="{AF30280C-5227-4FBE-AF50-F02049C7C9A9}" dt="2024-04-16T07:37:14.275" v="23"/>
          <pc:sldLayoutMkLst>
            <pc:docMk/>
            <pc:sldMasterMk cId="0" sldId="2147483648"/>
            <pc:sldLayoutMk cId="0" sldId="2147483652"/>
          </pc:sldLayoutMkLst>
        </pc:sldLayoutChg>
        <pc:sldLayoutChg chg="setBg">
          <pc:chgData name="Turid Slettebø" userId="65215437-796a-4dff-b515-98e0a587fbc7" providerId="ADAL" clId="{AF30280C-5227-4FBE-AF50-F02049C7C9A9}" dt="2024-04-16T07:37:14.275" v="23"/>
          <pc:sldLayoutMkLst>
            <pc:docMk/>
            <pc:sldMasterMk cId="0" sldId="2147483648"/>
            <pc:sldLayoutMk cId="0" sldId="2147483653"/>
          </pc:sldLayoutMkLst>
        </pc:sldLayoutChg>
        <pc:sldLayoutChg chg="setBg">
          <pc:chgData name="Turid Slettebø" userId="65215437-796a-4dff-b515-98e0a587fbc7" providerId="ADAL" clId="{AF30280C-5227-4FBE-AF50-F02049C7C9A9}" dt="2024-04-16T07:37:14.275" v="23"/>
          <pc:sldLayoutMkLst>
            <pc:docMk/>
            <pc:sldMasterMk cId="0" sldId="2147483648"/>
            <pc:sldLayoutMk cId="0" sldId="2147483654"/>
          </pc:sldLayoutMkLst>
        </pc:sldLayoutChg>
        <pc:sldLayoutChg chg="setBg">
          <pc:chgData name="Turid Slettebø" userId="65215437-796a-4dff-b515-98e0a587fbc7" providerId="ADAL" clId="{AF30280C-5227-4FBE-AF50-F02049C7C9A9}" dt="2024-04-16T07:37:14.275" v="23"/>
          <pc:sldLayoutMkLst>
            <pc:docMk/>
            <pc:sldMasterMk cId="0" sldId="2147483648"/>
            <pc:sldLayoutMk cId="0" sldId="2147483655"/>
          </pc:sldLayoutMkLst>
        </pc:sldLayoutChg>
        <pc:sldLayoutChg chg="setBg">
          <pc:chgData name="Turid Slettebø" userId="65215437-796a-4dff-b515-98e0a587fbc7" providerId="ADAL" clId="{AF30280C-5227-4FBE-AF50-F02049C7C9A9}" dt="2024-04-16T07:37:14.275" v="23"/>
          <pc:sldLayoutMkLst>
            <pc:docMk/>
            <pc:sldMasterMk cId="0" sldId="2147483648"/>
            <pc:sldLayoutMk cId="0" sldId="2147483656"/>
          </pc:sldLayoutMkLst>
        </pc:sldLayoutChg>
        <pc:sldLayoutChg chg="setBg">
          <pc:chgData name="Turid Slettebø" userId="65215437-796a-4dff-b515-98e0a587fbc7" providerId="ADAL" clId="{AF30280C-5227-4FBE-AF50-F02049C7C9A9}" dt="2024-04-16T07:37:14.275" v="23"/>
          <pc:sldLayoutMkLst>
            <pc:docMk/>
            <pc:sldMasterMk cId="0" sldId="2147483648"/>
            <pc:sldLayoutMk cId="0" sldId="2147483657"/>
          </pc:sldLayoutMkLst>
        </pc:sldLayoutChg>
        <pc:sldLayoutChg chg="setBg">
          <pc:chgData name="Turid Slettebø" userId="65215437-796a-4dff-b515-98e0a587fbc7" providerId="ADAL" clId="{AF30280C-5227-4FBE-AF50-F02049C7C9A9}" dt="2024-04-16T07:37:14.275" v="23"/>
          <pc:sldLayoutMkLst>
            <pc:docMk/>
            <pc:sldMasterMk cId="0" sldId="2147483648"/>
            <pc:sldLayoutMk cId="0" sldId="2147483658"/>
          </pc:sldLayoutMkLst>
        </pc:sldLayoutChg>
        <pc:sldLayoutChg chg="setBg">
          <pc:chgData name="Turid Slettebø" userId="65215437-796a-4dff-b515-98e0a587fbc7" providerId="ADAL" clId="{AF30280C-5227-4FBE-AF50-F02049C7C9A9}" dt="2024-04-16T07:37:14.275" v="23"/>
          <pc:sldLayoutMkLst>
            <pc:docMk/>
            <pc:sldMasterMk cId="0" sldId="2147483648"/>
            <pc:sldLayoutMk cId="0" sldId="2147483659"/>
          </pc:sldLayoutMkLst>
        </pc:sldLayoutChg>
      </pc:sldMaster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16.04.2024</a:t>
            </a:fld>
            <a:endParaRPr lang="cs-CZ"/>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cs-CZ"/>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a:t>
            </a:fld>
            <a:endParaRPr lang="cs-CZ"/>
          </a:p>
        </p:txBody>
      </p:sp>
    </p:spTree>
    <p:extLst>
      <p:ext uri="{BB962C8B-B14F-4D97-AF65-F5344CB8AC3E}">
        <p14:creationId xmlns:p14="http://schemas.microsoft.com/office/powerpoint/2010/main" val="179888911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16.04.2024</a:t>
            </a:fld>
            <a:endParaRPr lang="cs-CZ"/>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lvl="0"/>
            <a:r>
              <a:rPr lang="en-US"/>
              <a:t>Ruth Chapter 1</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1</a:t>
            </a:fld>
            <a:endParaRPr lang="cs-CZ"/>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16.04.2024</a:t>
            </a:fld>
            <a:endParaRPr lang="cs-CZ"/>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lvl="0"/>
            <a:r>
              <a:rPr lang="en-US"/>
              <a:t>During the night Boaz woke up to find a woman asleep at his feet. ‘Who are you?’ he asked. ‘I am your servant Ruth,’ she replied. Spread the corner of your garment over me as you are a guardian-redeemer of my family.’ A guardian redeemer was someone obliged to look after a relative in need. Boaz was related to Noami’s dead husband Elimelek.</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10</a:t>
            </a:fld>
            <a:endParaRPr lang="cs-CZ"/>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16.04.2024</a:t>
            </a:fld>
            <a:endParaRPr lang="cs-CZ"/>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lvl="0"/>
            <a:r>
              <a:rPr lang="en-US"/>
              <a:t>Boaz went to the town gate where business deals were done. When he saw the guardian-redeemer who was more closely related to Naomi’s former husband, he asked him to sit down with ten elders gathered as witnesses.</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11</a:t>
            </a:fld>
            <a:endParaRPr lang="cs-CZ"/>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16.04.2024</a:t>
            </a:fld>
            <a:endParaRPr lang="cs-CZ"/>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lvl="0"/>
            <a:r>
              <a:rPr lang="en-US"/>
              <a:t>‘I cannot buy the land without causing problems with my own estate,’ came the reply. ‘You buy it as I cannot.’</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12</a:t>
            </a:fld>
            <a:endParaRPr lang="cs-CZ"/>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16.04.2024</a:t>
            </a:fld>
            <a:endParaRPr lang="cs-CZ"/>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lvl="0"/>
            <a:r>
              <a:rPr lang="en-US"/>
              <a:t>It was the custom to seal a deal on buying property by one party taking off a sandal and giving it to the other. ‘The guardian redeemer who had first choice on the land took off his sandal and gave it to Boaz.</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13</a:t>
            </a:fld>
            <a:endParaRPr lang="cs-CZ"/>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16.04.2024</a:t>
            </a:fld>
            <a:endParaRPr lang="cs-CZ"/>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lvl="0"/>
            <a:r>
              <a:rPr lang="en-US"/>
              <a:t>Boaz made an announcement to the elders and those gathered. ‘Today I have bought from Naomi the property of Elimelek, and his sons Mahlon and Kilion. I have also acquired Ruth the Moabite as my wife. You are my witnesses.’</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14</a:t>
            </a:fld>
            <a:endParaRPr lang="cs-CZ"/>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16.04.2024</a:t>
            </a:fld>
            <a:endParaRPr lang="cs-CZ"/>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lvl="0"/>
            <a:r>
              <a:rPr lang="en-US"/>
              <a:t>So Boaz married Ruth and the Lord blessed them with a son. Women told Naomi, ‘Praise the Lord. He has looked after you in your old age. Ruth loves you and is better to you than seven sons.’ Ruth and Boaz’s son was called Obed. Obed was the father of Jesse whose youngest son David became King of Israel. A descendant of David was Mary the mother of Jesus.</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15</a:t>
            </a:fld>
            <a:endParaRPr lang="cs-CZ"/>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16.04.2024</a:t>
            </a:fld>
            <a:endParaRPr lang="cs-CZ"/>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lvl="0"/>
            <a:r>
              <a:rPr lang="en-US"/>
              <a:t>They arrived back in Bethlehem just as the barley harvest was beginning. Their arrival caused quite a stir. Naomi’s grief and suffering had changed her appearance so much that many did not recognise her. ‘Can this be Naomi?’ people asked.</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2</a:t>
            </a:fld>
            <a:endParaRPr lang="cs-CZ"/>
          </a:p>
        </p:txBody>
      </p:sp>
    </p:spTree>
    <p:extLst>
      <p:ext uri="{BB962C8B-B14F-4D97-AF65-F5344CB8AC3E}">
        <p14:creationId xmlns:p14="http://schemas.microsoft.com/office/powerpoint/2010/main" val="265447401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16.04.2024</a:t>
            </a:fld>
            <a:endParaRPr lang="cs-CZ"/>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lvl="0"/>
            <a:r>
              <a:rPr lang="en-US"/>
              <a:t>After Naomi and Ruth arrive in Bethlehem they needed food. ‘Let me go into the barley fields to pick up the leftover grain.’ The poor were allowed to pick up grain that the harvesters had left on the ground. ‘Go ahead, my daughter,’ Naomi replied.</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3</a:t>
            </a:fld>
            <a:endParaRPr lang="cs-CZ"/>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16.04.2024</a:t>
            </a:fld>
            <a:endParaRPr lang="cs-CZ"/>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lvl="0"/>
            <a:r>
              <a:rPr lang="en-US"/>
              <a:t>Boaz noticed Ruth collecting grain with the poor. ‘Who is that woman?’ he asked the man in charge of the harvesting. ‘She is the Moabite who returned with Naomi,’ he answered. ‘She asked permission to pick up grain and has been working hard.’</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4</a:t>
            </a:fld>
            <a:endParaRPr lang="cs-CZ"/>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16.04.2024</a:t>
            </a:fld>
            <a:endParaRPr lang="cs-CZ"/>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lvl="0"/>
            <a:r>
              <a:rPr lang="en-US"/>
              <a:t>Boaz went across to Ruth. ‘Stay in these fields with the women who work for me,’ Boaz told her. ‘I have told the men not to lay a hand on you. When you get thirsty help yourself to the water jars the men have filled.’</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5</a:t>
            </a:fld>
            <a:endParaRPr lang="cs-CZ"/>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16.04.2024</a:t>
            </a:fld>
            <a:endParaRPr lang="cs-CZ"/>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lvl="0"/>
            <a:r>
              <a:rPr lang="en-US"/>
              <a:t>At mealtime Boaz invited her to eat with the other harvesters. ‘Have some bread and dip it in the wine vinegar,’ he said. He offered her roasted grain. Ruth ate all she wanted.</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6</a:t>
            </a:fld>
            <a:endParaRPr lang="cs-CZ"/>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16.04.2024</a:t>
            </a:fld>
            <a:endParaRPr lang="cs-CZ"/>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lvl="0"/>
            <a:r>
              <a:rPr lang="en-US"/>
              <a:t>Ruth threshed the barley she had gathered and took it home to Naomi. It was a large amount, about 30 pounds (13 kilograms). She also brought Naomi the food leftover from the meal she had with Boaz and the harvesters.</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7</a:t>
            </a:fld>
            <a:endParaRPr lang="cs-CZ"/>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16.04.2024</a:t>
            </a:fld>
            <a:endParaRPr lang="cs-CZ"/>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lvl="0"/>
            <a:r>
              <a:rPr lang="en-US"/>
              <a:t>Ruth made her way down to the threshing floor where Boaz was working making sure she was not seen.</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8</a:t>
            </a:fld>
            <a:endParaRPr lang="cs-CZ"/>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16.04.2024</a:t>
            </a:fld>
            <a:endParaRPr lang="cs-CZ"/>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lvl="0"/>
            <a:r>
              <a:rPr lang="en-US"/>
              <a:t>When Boaz had finished eating and drinking he lay down at the far end of a grain pile. Ruth crept up to him, uncovered his feet and lay down.</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9</a:t>
            </a:fld>
            <a:endParaRPr lang="cs-CZ"/>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28" y="2130426"/>
            <a:ext cx="10363517" cy="1470025"/>
          </a:xfrm>
        </p:spPr>
        <p:txBody>
          <a:bodyPr/>
          <a:lstStyle/>
          <a:p>
            <a:r>
              <a:rPr lang="en-US"/>
              <a:t>Click to edit Master title style</a:t>
            </a:r>
          </a:p>
        </p:txBody>
      </p:sp>
      <p:sp>
        <p:nvSpPr>
          <p:cNvPr id="3" name="Subtitle 2"/>
          <p:cNvSpPr>
            <a:spLocks noGrp="1"/>
          </p:cNvSpPr>
          <p:nvPr>
            <p:ph type="subTitle" idx="1"/>
          </p:nvPr>
        </p:nvSpPr>
        <p:spPr>
          <a:xfrm>
            <a:off x="1828856" y="3886200"/>
            <a:ext cx="8534661"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4/16/2024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4/16/2024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470" y="274639"/>
            <a:ext cx="2743284"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619" y="274639"/>
            <a:ext cx="8026645"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4/16/2024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4/16/2024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113" y="4406901"/>
            <a:ext cx="10363517"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963113" y="2906714"/>
            <a:ext cx="10363517"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4/16/2024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619" y="1600201"/>
            <a:ext cx="5384964"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790" y="1600201"/>
            <a:ext cx="5384964"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4/16/2024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619" y="1535113"/>
            <a:ext cx="5387082"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19" y="2174875"/>
            <a:ext cx="5387082"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556" y="1535113"/>
            <a:ext cx="538919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556" y="2174875"/>
            <a:ext cx="538919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4/16/2024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4/16/2024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4/16/2024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19" y="273050"/>
            <a:ext cx="4011207"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4766879" y="273051"/>
            <a:ext cx="6815875"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19" y="1435101"/>
            <a:ext cx="4011207"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4/16/2024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91" y="4800600"/>
            <a:ext cx="7315423"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2389791" y="612775"/>
            <a:ext cx="7315423"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2389791" y="5367338"/>
            <a:ext cx="7315423"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4/16/2024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3F0DE"/>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19" y="274638"/>
            <a:ext cx="10973135"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609619" y="1600201"/>
            <a:ext cx="10973135"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609619" y="6356351"/>
            <a:ext cx="2844887"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4/16/2024</a:t>
            </a:fld>
            <a:endParaRPr lang="en-US"/>
          </a:p>
        </p:txBody>
      </p:sp>
      <p:sp>
        <p:nvSpPr>
          <p:cNvPr id="5" name="Footer Placeholder 4"/>
          <p:cNvSpPr>
            <a:spLocks noGrp="1"/>
          </p:cNvSpPr>
          <p:nvPr>
            <p:ph type="ftr" sz="quarter" idx="3"/>
          </p:nvPr>
        </p:nvSpPr>
        <p:spPr>
          <a:xfrm>
            <a:off x="4165727" y="6356351"/>
            <a:ext cx="3860918"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737867" y="6356351"/>
            <a:ext cx="2844887"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8950AD4C-6AF3-49F8-94E1-DBCAFB39478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7340262" cy="9753600"/>
          </a:xfrm>
          <a:prstGeom prst="rect">
            <a:avLst/>
          </a:prstGeom>
          <a:solidFill>
            <a:schemeClr val="bg2">
              <a:tint val="95000"/>
              <a:satMod val="1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Meiryo"/>
            </a:endParaRPr>
          </a:p>
        </p:txBody>
      </p:sp>
      <p:sp>
        <p:nvSpPr>
          <p:cNvPr id="10" name="Freeform: Shape 9">
            <a:extLst>
              <a:ext uri="{FF2B5EF4-FFF2-40B4-BE49-F238E27FC236}">
                <a16:creationId xmlns:a16="http://schemas.microsoft.com/office/drawing/2014/main" id="{8DBEAE55-3EA1-41D7-A212-5F7D8986C1F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3146344" y="0"/>
            <a:ext cx="3597938" cy="9753600"/>
          </a:xfrm>
          <a:custGeom>
            <a:avLst/>
            <a:gdLst>
              <a:gd name="connsiteX0" fmla="*/ 1258269 w 2529723"/>
              <a:gd name="connsiteY0" fmla="*/ 0 h 6858000"/>
              <a:gd name="connsiteX1" fmla="*/ 1275627 w 2529723"/>
              <a:gd name="connsiteY1" fmla="*/ 0 h 6858000"/>
              <a:gd name="connsiteX2" fmla="*/ 1302560 w 2529723"/>
              <a:gd name="connsiteY2" fmla="*/ 24338 h 6858000"/>
              <a:gd name="connsiteX3" fmla="*/ 2522825 w 2529723"/>
              <a:gd name="connsiteY3" fmla="*/ 3678515 h 6858000"/>
              <a:gd name="connsiteX4" fmla="*/ 557500 w 2529723"/>
              <a:gd name="connsiteY4" fmla="*/ 6451411 h 6858000"/>
              <a:gd name="connsiteX5" fmla="*/ 32482 w 2529723"/>
              <a:gd name="connsiteY5" fmla="*/ 6849373 h 6858000"/>
              <a:gd name="connsiteX6" fmla="*/ 19531 w 2529723"/>
              <a:gd name="connsiteY6" fmla="*/ 6858000 h 6858000"/>
              <a:gd name="connsiteX7" fmla="*/ 0 w 2529723"/>
              <a:gd name="connsiteY7" fmla="*/ 6858000 h 6858000"/>
              <a:gd name="connsiteX8" fmla="*/ 14202 w 2529723"/>
              <a:gd name="connsiteY8" fmla="*/ 6848540 h 6858000"/>
              <a:gd name="connsiteX9" fmla="*/ 539221 w 2529723"/>
              <a:gd name="connsiteY9" fmla="*/ 6450578 h 6858000"/>
              <a:gd name="connsiteX10" fmla="*/ 2504546 w 2529723"/>
              <a:gd name="connsiteY10" fmla="*/ 3677682 h 6858000"/>
              <a:gd name="connsiteX11" fmla="*/ 1284280 w 2529723"/>
              <a:gd name="connsiteY11" fmla="*/ 23504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529723" h="6858000">
                <a:moveTo>
                  <a:pt x="1258269" y="0"/>
                </a:moveTo>
                <a:lnTo>
                  <a:pt x="1275627" y="0"/>
                </a:lnTo>
                <a:lnTo>
                  <a:pt x="1302560" y="24338"/>
                </a:lnTo>
                <a:cubicBezTo>
                  <a:pt x="2156831" y="855667"/>
                  <a:pt x="2590622" y="2191755"/>
                  <a:pt x="2522825" y="3678515"/>
                </a:cubicBezTo>
                <a:cubicBezTo>
                  <a:pt x="2459072" y="5076606"/>
                  <a:pt x="1519830" y="5692656"/>
                  <a:pt x="557500" y="6451411"/>
                </a:cubicBezTo>
                <a:cubicBezTo>
                  <a:pt x="382255" y="6589587"/>
                  <a:pt x="208689" y="6724853"/>
                  <a:pt x="32482" y="6849373"/>
                </a:cubicBezTo>
                <a:lnTo>
                  <a:pt x="19531" y="6858000"/>
                </a:lnTo>
                <a:lnTo>
                  <a:pt x="0" y="6858000"/>
                </a:lnTo>
                <a:lnTo>
                  <a:pt x="14202" y="6848540"/>
                </a:lnTo>
                <a:cubicBezTo>
                  <a:pt x="190409" y="6724020"/>
                  <a:pt x="363976" y="6588754"/>
                  <a:pt x="539221" y="6450578"/>
                </a:cubicBezTo>
                <a:cubicBezTo>
                  <a:pt x="1501550" y="5691822"/>
                  <a:pt x="2440792" y="5075773"/>
                  <a:pt x="2504546" y="3677682"/>
                </a:cubicBezTo>
                <a:cubicBezTo>
                  <a:pt x="2572343" y="2190921"/>
                  <a:pt x="2138551" y="854834"/>
                  <a:pt x="1284280" y="23504"/>
                </a:cubicBezTo>
                <a:close/>
              </a:path>
            </a:pathLst>
          </a:custGeom>
          <a:solidFill>
            <a:srgbClr val="FFFFFF">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Meiryo"/>
              <a:ea typeface="+mn-ea"/>
              <a:cs typeface="+mn-cs"/>
            </a:endParaRPr>
          </a:p>
        </p:txBody>
      </p:sp>
      <p:sp>
        <p:nvSpPr>
          <p:cNvPr id="12" name="Freeform: Shape 11">
            <a:extLst>
              <a:ext uri="{FF2B5EF4-FFF2-40B4-BE49-F238E27FC236}">
                <a16:creationId xmlns:a16="http://schemas.microsoft.com/office/drawing/2014/main" id="{CFC5F0E7-644F-4101-BE72-12825CF537E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3438399" y="0"/>
            <a:ext cx="3607483" cy="9753600"/>
          </a:xfrm>
          <a:custGeom>
            <a:avLst/>
            <a:gdLst>
              <a:gd name="connsiteX0" fmla="*/ 879731 w 2536434"/>
              <a:gd name="connsiteY0" fmla="*/ 0 h 6858000"/>
              <a:gd name="connsiteX1" fmla="*/ 913411 w 2536434"/>
              <a:gd name="connsiteY1" fmla="*/ 0 h 6858000"/>
              <a:gd name="connsiteX2" fmla="*/ 935535 w 2536434"/>
              <a:gd name="connsiteY2" fmla="*/ 14997 h 6858000"/>
              <a:gd name="connsiteX3" fmla="*/ 2536434 w 2536434"/>
              <a:gd name="connsiteY3" fmla="*/ 3621656 h 6858000"/>
              <a:gd name="connsiteX4" fmla="*/ 662084 w 2536434"/>
              <a:gd name="connsiteY4" fmla="*/ 6374814 h 6858000"/>
              <a:gd name="connsiteX5" fmla="*/ 145436 w 2536434"/>
              <a:gd name="connsiteY5" fmla="*/ 6780599 h 6858000"/>
              <a:gd name="connsiteX6" fmla="*/ 33680 w 2536434"/>
              <a:gd name="connsiteY6" fmla="*/ 6858000 h 6858000"/>
              <a:gd name="connsiteX7" fmla="*/ 0 w 2536434"/>
              <a:gd name="connsiteY7" fmla="*/ 6858000 h 6858000"/>
              <a:gd name="connsiteX8" fmla="*/ 111756 w 2536434"/>
              <a:gd name="connsiteY8" fmla="*/ 6780599 h 6858000"/>
              <a:gd name="connsiteX9" fmla="*/ 628404 w 2536434"/>
              <a:gd name="connsiteY9" fmla="*/ 6374814 h 6858000"/>
              <a:gd name="connsiteX10" fmla="*/ 2502754 w 2536434"/>
              <a:gd name="connsiteY10" fmla="*/ 3621656 h 6858000"/>
              <a:gd name="connsiteX11" fmla="*/ 901855 w 2536434"/>
              <a:gd name="connsiteY11" fmla="*/ 14997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536434" h="6858000">
                <a:moveTo>
                  <a:pt x="879731" y="0"/>
                </a:moveTo>
                <a:lnTo>
                  <a:pt x="913411" y="0"/>
                </a:lnTo>
                <a:lnTo>
                  <a:pt x="935535" y="14997"/>
                </a:lnTo>
                <a:cubicBezTo>
                  <a:pt x="1962698" y="754641"/>
                  <a:pt x="2536434" y="2093192"/>
                  <a:pt x="2536434" y="3621656"/>
                </a:cubicBezTo>
                <a:cubicBezTo>
                  <a:pt x="2536434" y="4969131"/>
                  <a:pt x="1607709" y="5602839"/>
                  <a:pt x="662084" y="6374814"/>
                </a:cubicBezTo>
                <a:cubicBezTo>
                  <a:pt x="489881" y="6515397"/>
                  <a:pt x="319254" y="6653108"/>
                  <a:pt x="145436" y="6780599"/>
                </a:cubicBezTo>
                <a:lnTo>
                  <a:pt x="33680" y="6858000"/>
                </a:lnTo>
                <a:lnTo>
                  <a:pt x="0" y="6858000"/>
                </a:lnTo>
                <a:lnTo>
                  <a:pt x="111756" y="6780599"/>
                </a:lnTo>
                <a:cubicBezTo>
                  <a:pt x="285574" y="6653108"/>
                  <a:pt x="456201" y="6515397"/>
                  <a:pt x="628404" y="6374814"/>
                </a:cubicBezTo>
                <a:cubicBezTo>
                  <a:pt x="1574029" y="5602839"/>
                  <a:pt x="2502754" y="4969131"/>
                  <a:pt x="2502754" y="3621656"/>
                </a:cubicBezTo>
                <a:cubicBezTo>
                  <a:pt x="2502754" y="2093192"/>
                  <a:pt x="1929018" y="754641"/>
                  <a:pt x="901855" y="14997"/>
                </a:cubicBezTo>
                <a:close/>
              </a:path>
            </a:pathLst>
          </a:custGeom>
          <a:solidFill>
            <a:srgbClr val="FFFFFF">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Meiryo"/>
              <a:ea typeface="+mn-ea"/>
              <a:cs typeface="+mn-cs"/>
            </a:endParaRPr>
          </a:p>
        </p:txBody>
      </p:sp>
      <p:pic>
        <p:nvPicPr>
          <p:cNvPr id="3" name="Bilde 2" descr="Et bilde som inneholder klær, himmel, kjole, kvinne&#10;&#10;Automatisk generert beskrivelse">
            <a:extLst>
              <a:ext uri="{FF2B5EF4-FFF2-40B4-BE49-F238E27FC236}">
                <a16:creationId xmlns:a16="http://schemas.microsoft.com/office/drawing/2014/main" id="{80DC36C9-8F5D-5148-35D8-70A2BF69C3FF}"/>
              </a:ext>
            </a:extLst>
          </p:cNvPr>
          <p:cNvPicPr>
            <a:picLocks noChangeAspect="1"/>
          </p:cNvPicPr>
          <p:nvPr/>
        </p:nvPicPr>
        <p:blipFill rotWithShape="1">
          <a:blip r:embed="rId3">
            <a:extLst>
              <a:ext uri="{28A0092B-C50C-407E-A947-70E740481C1C}">
                <a14:useLocalDpi xmlns:a14="http://schemas.microsoft.com/office/drawing/2010/main" val="0"/>
              </a:ext>
            </a:extLst>
          </a:blip>
          <a:srcRect r="1" b="28170"/>
          <a:stretch/>
        </p:blipFill>
        <p:spPr bwMode="auto">
          <a:xfrm>
            <a:off x="3761573" y="10"/>
            <a:ext cx="13578689" cy="9753590"/>
          </a:xfrm>
          <a:custGeom>
            <a:avLst/>
            <a:gdLst/>
            <a:ahLst/>
            <a:cxnLst/>
            <a:rect l="l" t="t" r="r" b="b"/>
            <a:pathLst>
              <a:path w="9547224" h="6858000">
                <a:moveTo>
                  <a:pt x="1623023" y="0"/>
                </a:moveTo>
                <a:lnTo>
                  <a:pt x="2716256" y="0"/>
                </a:lnTo>
                <a:lnTo>
                  <a:pt x="3032455" y="0"/>
                </a:lnTo>
                <a:lnTo>
                  <a:pt x="3496422" y="0"/>
                </a:lnTo>
                <a:lnTo>
                  <a:pt x="5205951" y="0"/>
                </a:lnTo>
                <a:lnTo>
                  <a:pt x="9547224" y="0"/>
                </a:lnTo>
                <a:lnTo>
                  <a:pt x="9547224" y="6858000"/>
                </a:lnTo>
                <a:lnTo>
                  <a:pt x="5205951" y="6858000"/>
                </a:lnTo>
                <a:lnTo>
                  <a:pt x="3496422" y="6858000"/>
                </a:lnTo>
                <a:lnTo>
                  <a:pt x="3032455" y="6858000"/>
                </a:lnTo>
                <a:lnTo>
                  <a:pt x="2716256" y="6858000"/>
                </a:lnTo>
                <a:lnTo>
                  <a:pt x="2502754" y="6858000"/>
                </a:lnTo>
                <a:lnTo>
                  <a:pt x="2390998" y="6780599"/>
                </a:lnTo>
                <a:cubicBezTo>
                  <a:pt x="2217180" y="6653108"/>
                  <a:pt x="2046553" y="6515397"/>
                  <a:pt x="1874350" y="6374814"/>
                </a:cubicBezTo>
                <a:cubicBezTo>
                  <a:pt x="928725" y="5602839"/>
                  <a:pt x="0" y="4969131"/>
                  <a:pt x="0" y="3621656"/>
                </a:cubicBezTo>
                <a:cubicBezTo>
                  <a:pt x="0" y="2093192"/>
                  <a:pt x="573736" y="754641"/>
                  <a:pt x="1600899" y="14997"/>
                </a:cubicBezTo>
                <a:close/>
              </a:path>
            </a:pathLst>
          </a:custGeom>
          <a:noFill/>
        </p:spPr>
      </p:pic>
      <p:sp>
        <p:nvSpPr>
          <p:cNvPr id="14" name="Freeform: Shape 13">
            <a:extLst>
              <a:ext uri="{FF2B5EF4-FFF2-40B4-BE49-F238E27FC236}">
                <a16:creationId xmlns:a16="http://schemas.microsoft.com/office/drawing/2014/main" id="{B1F9B6B4-B0C4-45C6-A086-901C960D03E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3761571" y="0"/>
            <a:ext cx="3921034" cy="9753600"/>
          </a:xfrm>
          <a:custGeom>
            <a:avLst/>
            <a:gdLst>
              <a:gd name="connsiteX0" fmla="*/ 1133870 w 2756893"/>
              <a:gd name="connsiteY0" fmla="*/ 0 h 6858000"/>
              <a:gd name="connsiteX1" fmla="*/ 898082 w 2756893"/>
              <a:gd name="connsiteY1" fmla="*/ 0 h 6858000"/>
              <a:gd name="connsiteX2" fmla="*/ 920668 w 2756893"/>
              <a:gd name="connsiteY2" fmla="*/ 14997 h 6858000"/>
              <a:gd name="connsiteX3" fmla="*/ 2554961 w 2756893"/>
              <a:gd name="connsiteY3" fmla="*/ 3621656 h 6858000"/>
              <a:gd name="connsiteX4" fmla="*/ 641513 w 2756893"/>
              <a:gd name="connsiteY4" fmla="*/ 6374814 h 6858000"/>
              <a:gd name="connsiteX5" fmla="*/ 114086 w 2756893"/>
              <a:gd name="connsiteY5" fmla="*/ 6780599 h 6858000"/>
              <a:gd name="connsiteX6" fmla="*/ 0 w 2756893"/>
              <a:gd name="connsiteY6" fmla="*/ 6858000 h 6858000"/>
              <a:gd name="connsiteX7" fmla="*/ 40637 w 2756893"/>
              <a:gd name="connsiteY7" fmla="*/ 6858000 h 6858000"/>
              <a:gd name="connsiteX8" fmla="*/ 254139 w 2756893"/>
              <a:gd name="connsiteY8" fmla="*/ 6858000 h 6858000"/>
              <a:gd name="connsiteX9" fmla="*/ 365895 w 2756893"/>
              <a:gd name="connsiteY9" fmla="*/ 6780599 h 6858000"/>
              <a:gd name="connsiteX10" fmla="*/ 882543 w 2756893"/>
              <a:gd name="connsiteY10" fmla="*/ 6374814 h 6858000"/>
              <a:gd name="connsiteX11" fmla="*/ 2756893 w 2756893"/>
              <a:gd name="connsiteY11" fmla="*/ 3621656 h 6858000"/>
              <a:gd name="connsiteX12" fmla="*/ 1155994 w 2756893"/>
              <a:gd name="connsiteY12" fmla="*/ 14997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756893" h="6858000">
                <a:moveTo>
                  <a:pt x="1133870" y="0"/>
                </a:moveTo>
                <a:lnTo>
                  <a:pt x="898082" y="0"/>
                </a:lnTo>
                <a:lnTo>
                  <a:pt x="920668" y="14997"/>
                </a:lnTo>
                <a:cubicBezTo>
                  <a:pt x="1969257" y="754641"/>
                  <a:pt x="2554961" y="2093192"/>
                  <a:pt x="2554961" y="3621656"/>
                </a:cubicBezTo>
                <a:cubicBezTo>
                  <a:pt x="2554961" y="4969131"/>
                  <a:pt x="1606863" y="5602839"/>
                  <a:pt x="641513" y="6374814"/>
                </a:cubicBezTo>
                <a:cubicBezTo>
                  <a:pt x="465717" y="6515397"/>
                  <a:pt x="291531" y="6653108"/>
                  <a:pt x="114086" y="6780599"/>
                </a:cubicBezTo>
                <a:lnTo>
                  <a:pt x="0" y="6858000"/>
                </a:lnTo>
                <a:lnTo>
                  <a:pt x="40637" y="6858000"/>
                </a:lnTo>
                <a:lnTo>
                  <a:pt x="254139" y="6858000"/>
                </a:lnTo>
                <a:lnTo>
                  <a:pt x="365895" y="6780599"/>
                </a:lnTo>
                <a:cubicBezTo>
                  <a:pt x="539713" y="6653108"/>
                  <a:pt x="710340" y="6515397"/>
                  <a:pt x="882543" y="6374814"/>
                </a:cubicBezTo>
                <a:cubicBezTo>
                  <a:pt x="1828168" y="5602839"/>
                  <a:pt x="2756893" y="4969131"/>
                  <a:pt x="2756893" y="3621656"/>
                </a:cubicBezTo>
                <a:cubicBezTo>
                  <a:pt x="2756893" y="2093192"/>
                  <a:pt x="2183157" y="754641"/>
                  <a:pt x="1155994" y="14997"/>
                </a:cubicBezTo>
                <a:close/>
              </a:path>
            </a:pathLst>
          </a:cu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 name="TekstSylinder 1">
            <a:extLst>
              <a:ext uri="{FF2B5EF4-FFF2-40B4-BE49-F238E27FC236}">
                <a16:creationId xmlns:a16="http://schemas.microsoft.com/office/drawing/2014/main" id="{E86D6208-F879-BE28-0FFD-26BF71966F6E}"/>
              </a:ext>
            </a:extLst>
          </p:cNvPr>
          <p:cNvSpPr txBox="1"/>
          <p:nvPr/>
        </p:nvSpPr>
        <p:spPr>
          <a:xfrm>
            <a:off x="592931" y="1295400"/>
            <a:ext cx="7228267" cy="1107996"/>
          </a:xfrm>
          <a:prstGeom prst="rect">
            <a:avLst/>
          </a:prstGeom>
          <a:noFill/>
        </p:spPr>
        <p:txBody>
          <a:bodyPr wrap="square" rtlCol="0">
            <a:spAutoFit/>
          </a:bodyPr>
          <a:lstStyle/>
          <a:p>
            <a:r>
              <a:rPr lang="nb-NO" sz="6600" dirty="0">
                <a:latin typeface="ADLaM Display" panose="02010000000000000000" pitchFamily="2" charset="0"/>
                <a:ea typeface="ADLaM Display" panose="02010000000000000000" pitchFamily="2" charset="0"/>
                <a:cs typeface="ADLaM Display" panose="02010000000000000000" pitchFamily="2" charset="0"/>
              </a:rPr>
              <a:t>2. Bibelsamling</a:t>
            </a:r>
          </a:p>
        </p:txBody>
      </p:sp>
      <p:pic>
        <p:nvPicPr>
          <p:cNvPr id="4" name="Bilde 3" descr="Et bilde som inneholder symbol, Font, logo, design&#10;&#10;Automatisk generert beskrivelse">
            <a:extLst>
              <a:ext uri="{FF2B5EF4-FFF2-40B4-BE49-F238E27FC236}">
                <a16:creationId xmlns:a16="http://schemas.microsoft.com/office/drawing/2014/main" id="{8AD4C659-009A-6C2C-B5FD-EDFA717262D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11931" y="8429178"/>
            <a:ext cx="3180049" cy="1107996"/>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3"/>
          <a:stretch>
            <a:fillRect/>
          </a:stretch>
        </p:blipFill>
        <p:spPr>
          <a:xfrm>
            <a:off x="2167731" y="0"/>
            <a:ext cx="13004800" cy="9753600"/>
          </a:xfrm>
          <a:prstGeom prst="rect">
            <a:avLst/>
          </a:prstGeom>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3"/>
          <a:stretch>
            <a:fillRect/>
          </a:stretch>
        </p:blipFill>
        <p:spPr>
          <a:xfrm>
            <a:off x="2167731" y="0"/>
            <a:ext cx="13004800" cy="9753600"/>
          </a:xfrm>
          <a:prstGeom prst="rect">
            <a:avLst/>
          </a:prstGeom>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3"/>
          <a:stretch>
            <a:fillRect/>
          </a:stretch>
        </p:blipFill>
        <p:spPr>
          <a:xfrm>
            <a:off x="2167731" y="0"/>
            <a:ext cx="13004800" cy="9753600"/>
          </a:xfrm>
          <a:prstGeom prst="rect">
            <a:avLst/>
          </a:prstGeom>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3"/>
          <a:stretch>
            <a:fillRect/>
          </a:stretch>
        </p:blipFill>
        <p:spPr>
          <a:xfrm>
            <a:off x="2167731" y="0"/>
            <a:ext cx="13004800" cy="9753600"/>
          </a:xfrm>
          <a:prstGeom prst="rect">
            <a:avLst/>
          </a:prstGeom>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3"/>
          <a:stretch>
            <a:fillRect/>
          </a:stretch>
        </p:blipFill>
        <p:spPr>
          <a:xfrm>
            <a:off x="2167731" y="0"/>
            <a:ext cx="13004800" cy="9753600"/>
          </a:xfrm>
          <a:prstGeom prst="rect">
            <a:avLst/>
          </a:prstGeom>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3"/>
          <a:stretch>
            <a:fillRect/>
          </a:stretch>
        </p:blipFill>
        <p:spPr>
          <a:xfrm>
            <a:off x="2167731" y="0"/>
            <a:ext cx="13004800" cy="9753600"/>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3"/>
          <a:stretch>
            <a:fillRect/>
          </a:stretch>
        </p:blipFill>
        <p:spPr>
          <a:xfrm>
            <a:off x="2167731" y="0"/>
            <a:ext cx="13004800" cy="9753600"/>
          </a:xfrm>
          <a:prstGeom prst="rect">
            <a:avLst/>
          </a:prstGeom>
        </p:spPr>
      </p:pic>
    </p:spTree>
    <p:extLst>
      <p:ext uri="{BB962C8B-B14F-4D97-AF65-F5344CB8AC3E}">
        <p14:creationId xmlns:p14="http://schemas.microsoft.com/office/powerpoint/2010/main" val="101648548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3"/>
          <a:stretch>
            <a:fillRect/>
          </a:stretch>
        </p:blipFill>
        <p:spPr>
          <a:xfrm>
            <a:off x="2167731" y="0"/>
            <a:ext cx="13004800" cy="9753600"/>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3"/>
          <a:stretch>
            <a:fillRect/>
          </a:stretch>
        </p:blipFill>
        <p:spPr>
          <a:xfrm>
            <a:off x="2167731" y="0"/>
            <a:ext cx="13004800" cy="9753600"/>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3"/>
          <a:stretch>
            <a:fillRect/>
          </a:stretch>
        </p:blipFill>
        <p:spPr>
          <a:xfrm>
            <a:off x="2167731" y="0"/>
            <a:ext cx="13004800" cy="9753600"/>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3"/>
          <a:stretch>
            <a:fillRect/>
          </a:stretch>
        </p:blipFill>
        <p:spPr>
          <a:xfrm>
            <a:off x="2167731" y="0"/>
            <a:ext cx="13004800" cy="9753600"/>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3"/>
          <a:stretch>
            <a:fillRect/>
          </a:stretch>
        </p:blipFill>
        <p:spPr>
          <a:xfrm>
            <a:off x="2167731" y="0"/>
            <a:ext cx="13004800" cy="9753600"/>
          </a:xfrm>
          <a:prstGeom prst="rect">
            <a:avLst/>
          </a:prstGeom>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3"/>
          <a:stretch>
            <a:fillRect/>
          </a:stretch>
        </p:blipFill>
        <p:spPr>
          <a:xfrm>
            <a:off x="2167731" y="0"/>
            <a:ext cx="13004800" cy="9753600"/>
          </a:xfrm>
          <a:prstGeom prst="rect">
            <a:avLst/>
          </a:prstGeom>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3"/>
          <a:stretch>
            <a:fillRect/>
          </a:stretch>
        </p:blipFill>
        <p:spPr>
          <a:xfrm>
            <a:off x="2167731" y="0"/>
            <a:ext cx="13004800" cy="9753600"/>
          </a:xfrm>
          <a:prstGeom prst="rect">
            <a:avLst/>
          </a:prstGeom>
        </p:spPr>
      </p:pic>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kument" ma:contentTypeID="0x010100401DC6814883FA4AB7C913B01D270B89" ma:contentTypeVersion="18" ma:contentTypeDescription="Opprett et nytt dokument." ma:contentTypeScope="" ma:versionID="ea0c6d36bf297af33e61ad7c3b8149f9">
  <xsd:schema xmlns:xsd="http://www.w3.org/2001/XMLSchema" xmlns:xs="http://www.w3.org/2001/XMLSchema" xmlns:p="http://schemas.microsoft.com/office/2006/metadata/properties" xmlns:ns3="56e74fc6-c14d-4ea4-a857-dc50e932d986" xmlns:ns4="68af189c-3573-45e5-b266-0d744b221b57" targetNamespace="http://schemas.microsoft.com/office/2006/metadata/properties" ma:root="true" ma:fieldsID="328f1de1ce8b650c77427bdeb38c3395" ns3:_="" ns4:_="">
    <xsd:import namespace="56e74fc6-c14d-4ea4-a857-dc50e932d986"/>
    <xsd:import namespace="68af189c-3573-45e5-b266-0d744b221b57"/>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GenerationTime" minOccurs="0"/>
                <xsd:element ref="ns3:MediaServiceEventHashCode" minOccurs="0"/>
                <xsd:element ref="ns3:MediaServiceOCR" minOccurs="0"/>
                <xsd:element ref="ns3:MediaServiceLocation" minOccurs="0"/>
                <xsd:element ref="ns4:SharedWithUsers" minOccurs="0"/>
                <xsd:element ref="ns4:SharedWithDetails" minOccurs="0"/>
                <xsd:element ref="ns4:SharingHintHash" minOccurs="0"/>
                <xsd:element ref="ns3:MediaServiceAutoKeyPoints" minOccurs="0"/>
                <xsd:element ref="ns3:MediaServiceKeyPoints" minOccurs="0"/>
                <xsd:element ref="ns3:MediaLengthInSeconds" minOccurs="0"/>
                <xsd:element ref="ns3:_activity" minOccurs="0"/>
                <xsd:element ref="ns3:MediaServiceObjectDetectorVersions" minOccurs="0"/>
                <xsd:element ref="ns3:MediaServiceSystemTag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6e74fc6-c14d-4ea4-a857-dc50e932d986"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Location" ma:index="15" nillable="true" ma:displayName="Location" ma:internalName="MediaServiceLocation" ma:readOnly="true">
      <xsd:simpleType>
        <xsd:restriction base="dms:Text"/>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element name="MediaLengthInSeconds" ma:index="21" nillable="true" ma:displayName="MediaLengthInSeconds" ma:hidden="true" ma:internalName="MediaLengthInSeconds" ma:readOnly="true">
      <xsd:simpleType>
        <xsd:restriction base="dms:Unknown"/>
      </xsd:simpleType>
    </xsd:element>
    <xsd:element name="_activity" ma:index="22" nillable="true" ma:displayName="_activity" ma:hidden="true" ma:internalName="_activity">
      <xsd:simpleType>
        <xsd:restriction base="dms:Note"/>
      </xsd:simpleType>
    </xsd:element>
    <xsd:element name="MediaServiceObjectDetectorVersions" ma:index="23" nillable="true" ma:displayName="MediaServiceObjectDetectorVersions" ma:hidden="true" ma:indexed="true" ma:internalName="MediaServiceObjectDetectorVersions" ma:readOnly="true">
      <xsd:simpleType>
        <xsd:restriction base="dms:Text"/>
      </xsd:simpleType>
    </xsd:element>
    <xsd:element name="MediaServiceSystemTags" ma:index="24" nillable="true" ma:displayName="MediaServiceSystemTags" ma:hidden="true" ma:internalName="MediaServiceSystemTags" ma:readOnly="true">
      <xsd:simpleType>
        <xsd:restriction base="dms:Note"/>
      </xsd:simpleType>
    </xsd:element>
    <xsd:element name="MediaServiceSearchProperties" ma:index="25"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68af189c-3573-45e5-b266-0d744b221b57" elementFormDefault="qualified">
    <xsd:import namespace="http://schemas.microsoft.com/office/2006/documentManagement/types"/>
    <xsd:import namespace="http://schemas.microsoft.com/office/infopath/2007/PartnerControls"/>
    <xsd:element name="SharedWithUsers" ma:index="16" nillable="true" ma:displayName="Delt med"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7" nillable="true" ma:displayName="Delingsdetaljer" ma:internalName="SharedWithDetails" ma:readOnly="true">
      <xsd:simpleType>
        <xsd:restriction base="dms:Note">
          <xsd:maxLength value="255"/>
        </xsd:restriction>
      </xsd:simpleType>
    </xsd:element>
    <xsd:element name="SharingHintHash" ma:index="18" nillable="true" ma:displayName="Hash for deling av tips"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nholdstype"/>
        <xsd:element ref="dc:title" minOccurs="0" maxOccurs="1" ma:index="4" ma:displayName="Titte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_activity xmlns="56e74fc6-c14d-4ea4-a857-dc50e932d986" xsi:nil="true"/>
  </documentManagement>
</p:properties>
</file>

<file path=customXml/itemProps1.xml><?xml version="1.0" encoding="utf-8"?>
<ds:datastoreItem xmlns:ds="http://schemas.openxmlformats.org/officeDocument/2006/customXml" ds:itemID="{987808B1-DFFB-4810-BC85-1A5EC936967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56e74fc6-c14d-4ea4-a857-dc50e932d986"/>
    <ds:schemaRef ds:uri="68af189c-3573-45e5-b266-0d744b221b57"/>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3053D0A8-E4E4-4BA3-AF02-F978B83975B9}">
  <ds:schemaRefs>
    <ds:schemaRef ds:uri="http://schemas.microsoft.com/sharepoint/v3/contenttype/forms"/>
  </ds:schemaRefs>
</ds:datastoreItem>
</file>

<file path=customXml/itemProps3.xml><?xml version="1.0" encoding="utf-8"?>
<ds:datastoreItem xmlns:ds="http://schemas.openxmlformats.org/officeDocument/2006/customXml" ds:itemID="{B4A5CD6F-1B84-4C96-92C6-243FB64B4D33}">
  <ds:schemaRefs>
    <ds:schemaRef ds:uri="http://www.w3.org/XML/1998/namespace"/>
    <ds:schemaRef ds:uri="http://schemas.microsoft.com/office/2006/documentManagement/types"/>
    <ds:schemaRef ds:uri="http://schemas.openxmlformats.org/package/2006/metadata/core-properties"/>
    <ds:schemaRef ds:uri="http://purl.org/dc/terms/"/>
    <ds:schemaRef ds:uri="http://purl.org/dc/dcmitype/"/>
    <ds:schemaRef ds:uri="http://schemas.microsoft.com/office/infopath/2007/PartnerControls"/>
    <ds:schemaRef ds:uri="http://purl.org/dc/elements/1.1/"/>
    <ds:schemaRef ds:uri="68af189c-3573-45e5-b266-0d744b221b57"/>
    <ds:schemaRef ds:uri="56e74fc6-c14d-4ea4-a857-dc50e932d986"/>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otalTime>251</TotalTime>
  <Words>684</Words>
  <Application>Microsoft Office PowerPoint</Application>
  <PresentationFormat>Egendefinert</PresentationFormat>
  <Paragraphs>46</Paragraphs>
  <Slides>15</Slides>
  <Notes>15</Notes>
  <HiddenSlides>0</HiddenSlides>
  <MMClips>0</MMClips>
  <ScaleCrop>false</ScaleCrop>
  <HeadingPairs>
    <vt:vector size="6" baseType="variant">
      <vt:variant>
        <vt:lpstr>Brukte skrifter</vt:lpstr>
      </vt:variant>
      <vt:variant>
        <vt:i4>4</vt:i4>
      </vt:variant>
      <vt:variant>
        <vt:lpstr>Tema</vt:lpstr>
      </vt:variant>
      <vt:variant>
        <vt:i4>1</vt:i4>
      </vt:variant>
      <vt:variant>
        <vt:lpstr>Lysbildetitler</vt:lpstr>
      </vt:variant>
      <vt:variant>
        <vt:i4>15</vt:i4>
      </vt:variant>
    </vt:vector>
  </HeadingPairs>
  <TitlesOfParts>
    <vt:vector size="20" baseType="lpstr">
      <vt:lpstr>Meiryo</vt:lpstr>
      <vt:lpstr>ADLaM Display</vt:lpstr>
      <vt:lpstr>Arial</vt:lpstr>
      <vt:lpstr>Calibri</vt:lpstr>
      <vt:lpstr>Office Theme</vt:lpstr>
      <vt:lpstr>PowerPoint-presentasjon</vt:lpstr>
      <vt:lpstr>PowerPoint-presentasjon</vt:lpstr>
      <vt:lpstr>PowerPoint-presentasjon</vt:lpstr>
      <vt:lpstr>PowerPoint-presentasjon</vt:lpstr>
      <vt:lpstr>PowerPoint-presentasjon</vt:lpstr>
      <vt:lpstr>PowerPoint-presentasjon</vt:lpstr>
      <vt:lpstr>PowerPoint-presentasjon</vt:lpstr>
      <vt:lpstr>PowerPoint-presentasjon</vt:lpstr>
      <vt:lpstr>PowerPoint-presentasjon</vt:lpstr>
      <vt:lpstr>PowerPoint-presentasjon</vt:lpstr>
      <vt:lpstr>PowerPoint-presentasjon</vt:lpstr>
      <vt:lpstr>PowerPoint-presentasjon</vt:lpstr>
      <vt:lpstr>PowerPoint-presentasjon</vt:lpstr>
      <vt:lpstr>PowerPoint-presentasjon</vt:lpstr>
      <vt:lpstr>PowerPoint-presentasjon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PowerPoint-presentasjon</dc:title>
  <cp:lastModifiedBy>Turid Slettebø</cp:lastModifiedBy>
  <cp:revision>2</cp:revision>
  <dcterms:created xsi:type="dcterms:W3CDTF">2006-08-16T00:00:00Z</dcterms:created>
  <dcterms:modified xsi:type="dcterms:W3CDTF">2024-04-16T07:37:21Z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0x010100401DC6814883FA4AB7C913B01D270B89</vt:lpwstr>
  </property>
</Properties>
</file>