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68" r:id="rId13"/>
    <p:sldId id="258" r:id="rId14"/>
    <p:sldId id="272" r:id="rId15"/>
    <p:sldId id="271" r:id="rId16"/>
    <p:sldId id="270" r:id="rId17"/>
  </p:sldIdLst>
  <p:sldSz cx="17340263" cy="9753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E2E37B-E315-4B46-AD75-C487B3DB7537}" v="19" dt="2024-04-18T10:37:54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7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70E2E37B-E315-4B46-AD75-C487B3DB7537}"/>
    <pc:docChg chg="undo custSel addSld delSld modSld sldOrd">
      <pc:chgData name="Turid Slettebø" userId="65215437-796a-4dff-b515-98e0a587fbc7" providerId="ADAL" clId="{70E2E37B-E315-4B46-AD75-C487B3DB7537}" dt="2024-04-23T06:28:45.383" v="159" actId="47"/>
      <pc:docMkLst>
        <pc:docMk/>
      </pc:docMkLst>
      <pc:sldChg chg="addSp delSp modSp mod setBg">
        <pc:chgData name="Turid Slettebø" userId="65215437-796a-4dff-b515-98e0a587fbc7" providerId="ADAL" clId="{70E2E37B-E315-4B46-AD75-C487B3DB7537}" dt="2024-04-18T10:08:04.582" v="38" actId="207"/>
        <pc:sldMkLst>
          <pc:docMk/>
          <pc:sldMk cId="0" sldId="256"/>
        </pc:sldMkLst>
        <pc:spChg chg="mod">
          <ac:chgData name="Turid Slettebø" userId="65215437-796a-4dff-b515-98e0a587fbc7" providerId="ADAL" clId="{70E2E37B-E315-4B46-AD75-C487B3DB7537}" dt="2024-04-18T10:07:38.020" v="35" actId="14100"/>
          <ac:spMkLst>
            <pc:docMk/>
            <pc:sldMk cId="0" sldId="256"/>
            <ac:spMk id="2" creationId="{E86D6208-F879-BE28-0FFD-26BF71966F6E}"/>
          </ac:spMkLst>
        </pc:spChg>
        <pc:spChg chg="add mod">
          <ac:chgData name="Turid Slettebø" userId="65215437-796a-4dff-b515-98e0a587fbc7" providerId="ADAL" clId="{70E2E37B-E315-4B46-AD75-C487B3DB7537}" dt="2024-04-18T10:08:04.582" v="38" actId="207"/>
          <ac:spMkLst>
            <pc:docMk/>
            <pc:sldMk cId="0" sldId="256"/>
            <ac:spMk id="5" creationId="{89AA8E0D-1D8E-7DC3-35DF-4A632E232F09}"/>
          </ac:spMkLst>
        </pc:spChg>
        <pc:spChg chg="add del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8" creationId="{8950AD4C-6AF3-49F8-94E1-DBCAFB39478B}"/>
          </ac:spMkLst>
        </pc:spChg>
        <pc:spChg chg="add del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10" creationId="{8DBEAE55-3EA1-41D7-A212-5F7D8986C1F2}"/>
          </ac:spMkLst>
        </pc:spChg>
        <pc:spChg chg="add del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12" creationId="{CFC5F0E7-644F-4101-BE72-12825CF537E7}"/>
          </ac:spMkLst>
        </pc:spChg>
        <pc:spChg chg="add del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14" creationId="{B1F9B6B4-B0C4-45C6-A086-901C960D03E7}"/>
          </ac:spMkLst>
        </pc:spChg>
        <pc:spChg chg="add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1030" creationId="{9B7AD9F6-8CE7-4299-8FC6-328F4DCD3FF9}"/>
          </ac:spMkLst>
        </pc:spChg>
        <pc:spChg chg="add del">
          <ac:chgData name="Turid Slettebø" userId="65215437-796a-4dff-b515-98e0a587fbc7" providerId="ADAL" clId="{70E2E37B-E315-4B46-AD75-C487B3DB7537}" dt="2024-04-18T10:03:11.029" v="5" actId="26606"/>
          <ac:spMkLst>
            <pc:docMk/>
            <pc:sldMk cId="0" sldId="256"/>
            <ac:spMk id="1031" creationId="{9B7AD9F6-8CE7-4299-8FC6-328F4DCD3FF9}"/>
          </ac:spMkLst>
        </pc:spChg>
        <pc:spChg chg="add">
          <ac:chgData name="Turid Slettebø" userId="65215437-796a-4dff-b515-98e0a587fbc7" providerId="ADAL" clId="{70E2E37B-E315-4B46-AD75-C487B3DB7537}" dt="2024-04-18T10:06:54.869" v="26" actId="26606"/>
          <ac:spMkLst>
            <pc:docMk/>
            <pc:sldMk cId="0" sldId="256"/>
            <ac:spMk id="1032" creationId="{F49775AF-8896-43EE-92C6-83497D6DC56F}"/>
          </ac:spMkLst>
        </pc:spChg>
        <pc:spChg chg="add del">
          <ac:chgData name="Turid Slettebø" userId="65215437-796a-4dff-b515-98e0a587fbc7" providerId="ADAL" clId="{70E2E37B-E315-4B46-AD75-C487B3DB7537}" dt="2024-04-18T10:03:11.029" v="5" actId="26606"/>
          <ac:spMkLst>
            <pc:docMk/>
            <pc:sldMk cId="0" sldId="256"/>
            <ac:spMk id="1033" creationId="{F49775AF-8896-43EE-92C6-83497D6DC56F}"/>
          </ac:spMkLst>
        </pc:spChg>
        <pc:spChg chg="add del">
          <ac:chgData name="Turid Slettebø" userId="65215437-796a-4dff-b515-98e0a587fbc7" providerId="ADAL" clId="{70E2E37B-E315-4B46-AD75-C487B3DB7537}" dt="2024-04-18T10:03:47.008" v="7" actId="26606"/>
          <ac:spMkLst>
            <pc:docMk/>
            <pc:sldMk cId="0" sldId="256"/>
            <ac:spMk id="1035" creationId="{9089EED9-F54D-4F20-A2C6-949DE4176959}"/>
          </ac:spMkLst>
        </pc:spChg>
        <pc:spChg chg="add del">
          <ac:chgData name="Turid Slettebø" userId="65215437-796a-4dff-b515-98e0a587fbc7" providerId="ADAL" clId="{70E2E37B-E315-4B46-AD75-C487B3DB7537}" dt="2024-04-18T10:03:47.008" v="7" actId="26606"/>
          <ac:spMkLst>
            <pc:docMk/>
            <pc:sldMk cId="0" sldId="256"/>
            <ac:spMk id="1036" creationId="{7E46F721-3785-414D-8697-16AF490E6806}"/>
          </ac:spMkLst>
        </pc:spChg>
        <pc:spChg chg="add del">
          <ac:chgData name="Turid Slettebø" userId="65215437-796a-4dff-b515-98e0a587fbc7" providerId="ADAL" clId="{70E2E37B-E315-4B46-AD75-C487B3DB7537}" dt="2024-04-18T10:04:09.058" v="11" actId="26606"/>
          <ac:spMkLst>
            <pc:docMk/>
            <pc:sldMk cId="0" sldId="256"/>
            <ac:spMk id="1037" creationId="{AF2F604E-43BE-4DC3-B983-E071523364F8}"/>
          </ac:spMkLst>
        </pc:spChg>
        <pc:spChg chg="add del">
          <ac:chgData name="Turid Slettebø" userId="65215437-796a-4dff-b515-98e0a587fbc7" providerId="ADAL" clId="{70E2E37B-E315-4B46-AD75-C487B3DB7537}" dt="2024-04-18T10:03:54.812" v="9" actId="26606"/>
          <ac:spMkLst>
            <pc:docMk/>
            <pc:sldMk cId="0" sldId="256"/>
            <ac:spMk id="1038" creationId="{7DA3C418-758E-4180-A5D0-8655D6804587}"/>
          </ac:spMkLst>
        </pc:spChg>
        <pc:spChg chg="add del">
          <ac:chgData name="Turid Slettebø" userId="65215437-796a-4dff-b515-98e0a587fbc7" providerId="ADAL" clId="{70E2E37B-E315-4B46-AD75-C487B3DB7537}" dt="2024-04-18T10:03:54.812" v="9" actId="26606"/>
          <ac:spMkLst>
            <pc:docMk/>
            <pc:sldMk cId="0" sldId="256"/>
            <ac:spMk id="1039" creationId="{28C8EF06-5EC3-4883-AFAF-D74FF46550FB}"/>
          </ac:spMkLst>
        </pc:spChg>
        <pc:spChg chg="add del">
          <ac:chgData name="Turid Slettebø" userId="65215437-796a-4dff-b515-98e0a587fbc7" providerId="ADAL" clId="{70E2E37B-E315-4B46-AD75-C487B3DB7537}" dt="2024-04-18T10:04:09.058" v="11" actId="26606"/>
          <ac:spMkLst>
            <pc:docMk/>
            <pc:sldMk cId="0" sldId="256"/>
            <ac:spMk id="1041" creationId="{55666830-9A19-4E01-8505-D6C7F9AC5665}"/>
          </ac:spMkLst>
        </pc:spChg>
        <pc:spChg chg="add del">
          <ac:chgData name="Turid Slettebø" userId="65215437-796a-4dff-b515-98e0a587fbc7" providerId="ADAL" clId="{70E2E37B-E315-4B46-AD75-C487B3DB7537}" dt="2024-04-18T10:04:09.058" v="11" actId="26606"/>
          <ac:spMkLst>
            <pc:docMk/>
            <pc:sldMk cId="0" sldId="256"/>
            <ac:spMk id="1042" creationId="{AE9FC877-7FB6-4D22-9988-35420644E202}"/>
          </ac:spMkLst>
        </pc:spChg>
        <pc:spChg chg="add del">
          <ac:chgData name="Turid Slettebø" userId="65215437-796a-4dff-b515-98e0a587fbc7" providerId="ADAL" clId="{70E2E37B-E315-4B46-AD75-C487B3DB7537}" dt="2024-04-18T10:04:09.058" v="11" actId="26606"/>
          <ac:spMkLst>
            <pc:docMk/>
            <pc:sldMk cId="0" sldId="256"/>
            <ac:spMk id="1043" creationId="{E41809D1-F12E-46BB-B804-5F209D325E8B}"/>
          </ac:spMkLst>
        </pc:spChg>
        <pc:spChg chg="add del">
          <ac:chgData name="Turid Slettebø" userId="65215437-796a-4dff-b515-98e0a587fbc7" providerId="ADAL" clId="{70E2E37B-E315-4B46-AD75-C487B3DB7537}" dt="2024-04-18T10:04:09.058" v="11" actId="26606"/>
          <ac:spMkLst>
            <pc:docMk/>
            <pc:sldMk cId="0" sldId="256"/>
            <ac:spMk id="1044" creationId="{08C9B587-E65E-4B52-B37C-ABEBB6E87928}"/>
          </ac:spMkLst>
        </pc:spChg>
        <pc:picChg chg="add del">
          <ac:chgData name="Turid Slettebø" userId="65215437-796a-4dff-b515-98e0a587fbc7" providerId="ADAL" clId="{70E2E37B-E315-4B46-AD75-C487B3DB7537}" dt="2024-04-18T10:04:17.990" v="13" actId="478"/>
          <ac:picMkLst>
            <pc:docMk/>
            <pc:sldMk cId="0" sldId="256"/>
            <ac:picMk id="3" creationId="{80DC36C9-8F5D-5148-35D8-70A2BF69C3FF}"/>
          </ac:picMkLst>
        </pc:picChg>
        <pc:picChg chg="ord">
          <ac:chgData name="Turid Slettebø" userId="65215437-796a-4dff-b515-98e0a587fbc7" providerId="ADAL" clId="{70E2E37B-E315-4B46-AD75-C487B3DB7537}" dt="2024-04-18T10:06:54.869" v="26" actId="26606"/>
          <ac:picMkLst>
            <pc:docMk/>
            <pc:sldMk cId="0" sldId="256"/>
            <ac:picMk id="4" creationId="{8AD4C659-009A-6C2C-B5FD-EDFA717262D7}"/>
          </ac:picMkLst>
        </pc:picChg>
        <pc:picChg chg="add mod ord">
          <ac:chgData name="Turid Slettebø" userId="65215437-796a-4dff-b515-98e0a587fbc7" providerId="ADAL" clId="{70E2E37B-E315-4B46-AD75-C487B3DB7537}" dt="2024-04-18T10:04:09.058" v="11" actId="26606"/>
          <ac:picMkLst>
            <pc:docMk/>
            <pc:sldMk cId="0" sldId="256"/>
            <ac:picMk id="1026" creationId="{2342F5DB-C645-7DA7-2CA7-D2C286153165}"/>
          </ac:picMkLst>
        </pc:picChg>
        <pc:picChg chg="add mod">
          <ac:chgData name="Turid Slettebø" userId="65215437-796a-4dff-b515-98e0a587fbc7" providerId="ADAL" clId="{70E2E37B-E315-4B46-AD75-C487B3DB7537}" dt="2024-04-18T10:06:54.869" v="26" actId="26606"/>
          <ac:picMkLst>
            <pc:docMk/>
            <pc:sldMk cId="0" sldId="256"/>
            <ac:picMk id="1028" creationId="{2576CF5F-A66A-7CF6-F1DF-EFAB8C60BE91}"/>
          </ac:picMkLst>
        </pc:picChg>
      </pc:sldChg>
      <pc:sldChg chg="del">
        <pc:chgData name="Turid Slettebø" userId="65215437-796a-4dff-b515-98e0a587fbc7" providerId="ADAL" clId="{70E2E37B-E315-4B46-AD75-C487B3DB7537}" dt="2024-04-18T10:08:23.041" v="39" actId="47"/>
        <pc:sldMkLst>
          <pc:docMk/>
          <pc:sldMk cId="0" sldId="257"/>
        </pc:sldMkLst>
      </pc:sldChg>
      <pc:sldChg chg="new del">
        <pc:chgData name="Turid Slettebø" userId="65215437-796a-4dff-b515-98e0a587fbc7" providerId="ADAL" clId="{70E2E37B-E315-4B46-AD75-C487B3DB7537}" dt="2024-04-18T10:23:34.573" v="44" actId="47"/>
        <pc:sldMkLst>
          <pc:docMk/>
          <pc:sldMk cId="1672945080" sldId="257"/>
        </pc:sldMkLst>
      </pc:sldChg>
      <pc:sldChg chg="add del">
        <pc:chgData name="Turid Slettebø" userId="65215437-796a-4dff-b515-98e0a587fbc7" providerId="ADAL" clId="{70E2E37B-E315-4B46-AD75-C487B3DB7537}" dt="2024-04-18T10:37:29.023" v="83"/>
        <pc:sldMkLst>
          <pc:docMk/>
          <pc:sldMk cId="0" sldId="258"/>
        </pc:sldMkLst>
      </pc:sldChg>
      <pc:sldChg chg="add del">
        <pc:chgData name="Turid Slettebø" userId="65215437-796a-4dff-b515-98e0a587fbc7" providerId="ADAL" clId="{70E2E37B-E315-4B46-AD75-C487B3DB7537}" dt="2024-04-23T06:28:45.383" v="159" actId="47"/>
        <pc:sldMkLst>
          <pc:docMk/>
          <pc:sldMk cId="0" sldId="259"/>
        </pc:sldMkLst>
      </pc:sldChg>
      <pc:sldChg chg="addSp modSp add del mod">
        <pc:chgData name="Turid Slettebø" userId="65215437-796a-4dff-b515-98e0a587fbc7" providerId="ADAL" clId="{70E2E37B-E315-4B46-AD75-C487B3DB7537}" dt="2024-04-18T10:40:08.944" v="152" actId="14100"/>
        <pc:sldMkLst>
          <pc:docMk/>
          <pc:sldMk cId="0" sldId="260"/>
        </pc:sldMkLst>
        <pc:spChg chg="add mod">
          <ac:chgData name="Turid Slettebø" userId="65215437-796a-4dff-b515-98e0a587fbc7" providerId="ADAL" clId="{70E2E37B-E315-4B46-AD75-C487B3DB7537}" dt="2024-04-18T10:40:08.944" v="152" actId="14100"/>
          <ac:spMkLst>
            <pc:docMk/>
            <pc:sldMk cId="0" sldId="260"/>
            <ac:spMk id="3" creationId="{8B74F048-343E-7359-C58C-695AF5F6FE4A}"/>
          </ac:spMkLst>
        </pc:spChg>
      </pc:sldChg>
      <pc:sldChg chg="add">
        <pc:chgData name="Turid Slettebø" userId="65215437-796a-4dff-b515-98e0a587fbc7" providerId="ADAL" clId="{70E2E37B-E315-4B46-AD75-C487B3DB7537}" dt="2024-04-18T10:23:12.198" v="42"/>
        <pc:sldMkLst>
          <pc:docMk/>
          <pc:sldMk cId="0" sldId="261"/>
        </pc:sldMkLst>
      </pc:sldChg>
      <pc:sldChg chg="add del">
        <pc:chgData name="Turid Slettebø" userId="65215437-796a-4dff-b515-98e0a587fbc7" providerId="ADAL" clId="{70E2E37B-E315-4B46-AD75-C487B3DB7537}" dt="2024-04-18T10:27:54.321" v="82" actId="47"/>
        <pc:sldMkLst>
          <pc:docMk/>
          <pc:sldMk cId="0" sldId="262"/>
        </pc:sldMkLst>
      </pc:sldChg>
      <pc:sldChg chg="add del">
        <pc:chgData name="Turid Slettebø" userId="65215437-796a-4dff-b515-98e0a587fbc7" providerId="ADAL" clId="{70E2E37B-E315-4B46-AD75-C487B3DB7537}" dt="2024-04-18T10:23:12.198" v="42"/>
        <pc:sldMkLst>
          <pc:docMk/>
          <pc:sldMk cId="0" sldId="263"/>
        </pc:sldMkLst>
      </pc:sldChg>
      <pc:sldChg chg="add del">
        <pc:chgData name="Turid Slettebø" userId="65215437-796a-4dff-b515-98e0a587fbc7" providerId="ADAL" clId="{70E2E37B-E315-4B46-AD75-C487B3DB7537}" dt="2024-04-18T10:23:12.198" v="42"/>
        <pc:sldMkLst>
          <pc:docMk/>
          <pc:sldMk cId="0" sldId="264"/>
        </pc:sldMkLst>
      </pc:sldChg>
      <pc:sldChg chg="add del">
        <pc:chgData name="Turid Slettebø" userId="65215437-796a-4dff-b515-98e0a587fbc7" providerId="ADAL" clId="{70E2E37B-E315-4B46-AD75-C487B3DB7537}" dt="2024-04-18T10:23:12.198" v="42"/>
        <pc:sldMkLst>
          <pc:docMk/>
          <pc:sldMk cId="0" sldId="265"/>
        </pc:sldMkLst>
      </pc:sldChg>
      <pc:sldChg chg="add del">
        <pc:chgData name="Turid Slettebø" userId="65215437-796a-4dff-b515-98e0a587fbc7" providerId="ADAL" clId="{70E2E37B-E315-4B46-AD75-C487B3DB7537}" dt="2024-04-18T10:23:12.198" v="42"/>
        <pc:sldMkLst>
          <pc:docMk/>
          <pc:sldMk cId="0" sldId="266"/>
        </pc:sldMkLst>
      </pc:sldChg>
      <pc:sldChg chg="add del">
        <pc:chgData name="Turid Slettebø" userId="65215437-796a-4dff-b515-98e0a587fbc7" providerId="ADAL" clId="{70E2E37B-E315-4B46-AD75-C487B3DB7537}" dt="2024-04-18T10:41:29.450" v="156" actId="47"/>
        <pc:sldMkLst>
          <pc:docMk/>
          <pc:sldMk cId="0" sldId="267"/>
        </pc:sldMkLst>
      </pc:sldChg>
      <pc:sldChg chg="add">
        <pc:chgData name="Turid Slettebø" userId="65215437-796a-4dff-b515-98e0a587fbc7" providerId="ADAL" clId="{70E2E37B-E315-4B46-AD75-C487B3DB7537}" dt="2024-04-18T10:23:12.198" v="42"/>
        <pc:sldMkLst>
          <pc:docMk/>
          <pc:sldMk cId="0" sldId="268"/>
        </pc:sldMkLst>
      </pc:sldChg>
      <pc:sldChg chg="del">
        <pc:chgData name="Turid Slettebø" userId="65215437-796a-4dff-b515-98e0a587fbc7" providerId="ADAL" clId="{70E2E37B-E315-4B46-AD75-C487B3DB7537}" dt="2024-04-18T10:08:23.041" v="39" actId="47"/>
        <pc:sldMkLst>
          <pc:docMk/>
          <pc:sldMk cId="1016485482" sldId="268"/>
        </pc:sldMkLst>
      </pc:sldChg>
      <pc:sldChg chg="add ord modNotes">
        <pc:chgData name="Turid Slettebø" userId="65215437-796a-4dff-b515-98e0a587fbc7" providerId="ADAL" clId="{70E2E37B-E315-4B46-AD75-C487B3DB7537}" dt="2024-04-18T10:41:42.893" v="158"/>
        <pc:sldMkLst>
          <pc:docMk/>
          <pc:sldMk cId="0" sldId="269"/>
        </pc:sldMkLst>
      </pc:sldChg>
      <pc:sldChg chg="add del">
        <pc:chgData name="Turid Slettebø" userId="65215437-796a-4dff-b515-98e0a587fbc7" providerId="ADAL" clId="{70E2E37B-E315-4B46-AD75-C487B3DB7537}" dt="2024-04-18T10:23:12.198" v="42"/>
        <pc:sldMkLst>
          <pc:docMk/>
          <pc:sldMk cId="0" sldId="270"/>
        </pc:sldMkLst>
      </pc:sldChg>
      <pc:sldChg chg="addSp modSp add del mod modNotes">
        <pc:chgData name="Turid Slettebø" userId="65215437-796a-4dff-b515-98e0a587fbc7" providerId="ADAL" clId="{70E2E37B-E315-4B46-AD75-C487B3DB7537}" dt="2024-04-18T10:40:26.186" v="153" actId="403"/>
        <pc:sldMkLst>
          <pc:docMk/>
          <pc:sldMk cId="0" sldId="271"/>
        </pc:sldMkLst>
        <pc:spChg chg="add mod">
          <ac:chgData name="Turid Slettebø" userId="65215437-796a-4dff-b515-98e0a587fbc7" providerId="ADAL" clId="{70E2E37B-E315-4B46-AD75-C487B3DB7537}" dt="2024-04-18T10:40:26.186" v="153" actId="403"/>
          <ac:spMkLst>
            <pc:docMk/>
            <pc:sldMk cId="0" sldId="271"/>
            <ac:spMk id="3" creationId="{9A3279F4-4004-E2C8-5AAB-F5E266BB0E68}"/>
          </ac:spMkLst>
        </pc:spChg>
      </pc:sldChg>
      <pc:sldChg chg="add ord modNotes">
        <pc:chgData name="Turid Slettebø" userId="65215437-796a-4dff-b515-98e0a587fbc7" providerId="ADAL" clId="{70E2E37B-E315-4B46-AD75-C487B3DB7537}" dt="2024-04-18T10:40:57" v="155"/>
        <pc:sldMkLst>
          <pc:docMk/>
          <pc:sldMk cId="0" sldId="272"/>
        </pc:sldMkLst>
      </pc:sldChg>
      <pc:sldChg chg="del">
        <pc:chgData name="Turid Slettebø" userId="65215437-796a-4dff-b515-98e0a587fbc7" providerId="ADAL" clId="{70E2E37B-E315-4B46-AD75-C487B3DB7537}" dt="2024-04-18T10:08:23.041" v="39" actId="47"/>
        <pc:sldMkLst>
          <pc:docMk/>
          <pc:sldMk cId="0" sldId="275"/>
        </pc:sldMkLst>
      </pc:sldChg>
      <pc:sldChg chg="del">
        <pc:chgData name="Turid Slettebø" userId="65215437-796a-4dff-b515-98e0a587fbc7" providerId="ADAL" clId="{70E2E37B-E315-4B46-AD75-C487B3DB7537}" dt="2024-04-18T10:08:23.041" v="39" actId="47"/>
        <pc:sldMkLst>
          <pc:docMk/>
          <pc:sldMk cId="0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Ruth Chapter 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When Jesus was found on the other side of Lake Galilee, the religious leaders asked, ‘Master when did you get here?’ </a:t>
            </a:r>
          </a:p>
          <a:p>
            <a:pPr lvl="0"/>
            <a:r>
              <a:rPr lang="en-US"/>
              <a:t>Jesus replied: ‘Are you looking for me because of the bread I gave you? Don’t worry about food that disappears, but about the food that lasts and gives eternal life.’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The religious leaders started grumbling and arguing, ‘How can this man give us His body to eat? He is speaking rubbish.’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They asked Him, ‘What is the work that God requires?’ </a:t>
            </a:r>
          </a:p>
          <a:p>
            <a:pPr lvl="0"/>
            <a:r>
              <a:rPr lang="en-US"/>
              <a:t>Jesus answered, ‘The work of God is to believe in the One He has sent. I am the bread that gives eternal life. It is my body for the life of the world.’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Jesus continues to preach and heal. Meanwhile, it gets late… </a:t>
            </a:r>
          </a:p>
          <a:p>
            <a:pPr lvl="0"/>
            <a:r>
              <a:rPr lang="en-US"/>
              <a:t>Jesus: ‘Philip, how are all these people going to get food? Why don’t you give them something?’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Philip: ‘We only have 200 coins. That is nowhere near enough! Here is a boy with five loaves and two fishes. That’s all there is.’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Jesus thanks God…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He breaks the bread and the two fish…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And gives them to the disciples to distribute.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Thousands of people are fed as Jesus multiplies the food…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Jesus: ‘It’s time to send the people home. Take the boat and go to the other side. I’m staying here in the mountains to pray.’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The Disciples: ‘Look! There are twelve full baskets left over!’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28" y="2130426"/>
            <a:ext cx="10363517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56" y="3886200"/>
            <a:ext cx="853466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470" y="274639"/>
            <a:ext cx="2743284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19" y="274639"/>
            <a:ext cx="802664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13" y="4406901"/>
            <a:ext cx="1036351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113" y="2906714"/>
            <a:ext cx="10363517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19" y="1600201"/>
            <a:ext cx="538496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790" y="1600201"/>
            <a:ext cx="538496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19" y="1535113"/>
            <a:ext cx="538708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19" y="2174875"/>
            <a:ext cx="538708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56" y="1535113"/>
            <a:ext cx="538919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56" y="2174875"/>
            <a:ext cx="538919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9" y="273050"/>
            <a:ext cx="401120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79" y="273051"/>
            <a:ext cx="681587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9" y="1435101"/>
            <a:ext cx="401120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91" y="4800600"/>
            <a:ext cx="731542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91" y="612775"/>
            <a:ext cx="731542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91" y="5367338"/>
            <a:ext cx="731542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19" y="274638"/>
            <a:ext cx="1097313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19" y="1600201"/>
            <a:ext cx="1097313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19" y="6356351"/>
            <a:ext cx="2844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727" y="6356351"/>
            <a:ext cx="38609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867" y="6356351"/>
            <a:ext cx="2844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0" name="Rectangle 1032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7335927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576CF5F-A66A-7CF6-F1DF-EFAB8C60BE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07"/>
          <a:stretch/>
        </p:blipFill>
        <p:spPr bwMode="auto">
          <a:xfrm>
            <a:off x="7554651" y="10"/>
            <a:ext cx="9783445" cy="97535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de 3" descr="Et bilde som inneholder symbol, Font, logo, design&#10;&#10;Automatisk generert beskrivelse">
            <a:extLst>
              <a:ext uri="{FF2B5EF4-FFF2-40B4-BE49-F238E27FC236}">
                <a16:creationId xmlns:a16="http://schemas.microsoft.com/office/drawing/2014/main" id="{8AD4C659-009A-6C2C-B5FD-EDFA71726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31" y="8429178"/>
            <a:ext cx="3180049" cy="1107996"/>
          </a:xfrm>
          <a:prstGeom prst="rect">
            <a:avLst/>
          </a:prstGeom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E86D6208-F879-BE28-0FFD-26BF71966F6E}"/>
              </a:ext>
            </a:extLst>
          </p:cNvPr>
          <p:cNvSpPr txBox="1"/>
          <p:nvPr/>
        </p:nvSpPr>
        <p:spPr>
          <a:xfrm>
            <a:off x="1266297" y="910336"/>
            <a:ext cx="6489434" cy="15782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3. </a:t>
            </a:r>
            <a:r>
              <a:rPr lang="en-US" sz="6000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Bibelsamling</a:t>
            </a:r>
            <a:endParaRPr lang="en-US" sz="6000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103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6297" y="6270957"/>
            <a:ext cx="4941974" cy="26010"/>
          </a:xfrm>
          <a:custGeom>
            <a:avLst/>
            <a:gdLst>
              <a:gd name="connsiteX0" fmla="*/ 0 w 4941974"/>
              <a:gd name="connsiteY0" fmla="*/ 0 h 26010"/>
              <a:gd name="connsiteX1" fmla="*/ 568327 w 4941974"/>
              <a:gd name="connsiteY1" fmla="*/ 0 h 26010"/>
              <a:gd name="connsiteX2" fmla="*/ 1136654 w 4941974"/>
              <a:gd name="connsiteY2" fmla="*/ 0 h 26010"/>
              <a:gd name="connsiteX3" fmla="*/ 1853240 w 4941974"/>
              <a:gd name="connsiteY3" fmla="*/ 0 h 26010"/>
              <a:gd name="connsiteX4" fmla="*/ 2372148 w 4941974"/>
              <a:gd name="connsiteY4" fmla="*/ 0 h 26010"/>
              <a:gd name="connsiteX5" fmla="*/ 2891055 w 4941974"/>
              <a:gd name="connsiteY5" fmla="*/ 0 h 26010"/>
              <a:gd name="connsiteX6" fmla="*/ 3508802 w 4941974"/>
              <a:gd name="connsiteY6" fmla="*/ 0 h 26010"/>
              <a:gd name="connsiteX7" fmla="*/ 4027709 w 4941974"/>
              <a:gd name="connsiteY7" fmla="*/ 0 h 26010"/>
              <a:gd name="connsiteX8" fmla="*/ 4941974 w 4941974"/>
              <a:gd name="connsiteY8" fmla="*/ 0 h 26010"/>
              <a:gd name="connsiteX9" fmla="*/ 4941974 w 4941974"/>
              <a:gd name="connsiteY9" fmla="*/ 26010 h 26010"/>
              <a:gd name="connsiteX10" fmla="*/ 4423067 w 4941974"/>
              <a:gd name="connsiteY10" fmla="*/ 26010 h 26010"/>
              <a:gd name="connsiteX11" fmla="*/ 3904159 w 4941974"/>
              <a:gd name="connsiteY11" fmla="*/ 26010 h 26010"/>
              <a:gd name="connsiteX12" fmla="*/ 3286413 w 4941974"/>
              <a:gd name="connsiteY12" fmla="*/ 26010 h 26010"/>
              <a:gd name="connsiteX13" fmla="*/ 2767505 w 4941974"/>
              <a:gd name="connsiteY13" fmla="*/ 26010 h 26010"/>
              <a:gd name="connsiteX14" fmla="*/ 2298018 w 4941974"/>
              <a:gd name="connsiteY14" fmla="*/ 26010 h 26010"/>
              <a:gd name="connsiteX15" fmla="*/ 1680271 w 4941974"/>
              <a:gd name="connsiteY15" fmla="*/ 26010 h 26010"/>
              <a:gd name="connsiteX16" fmla="*/ 1062524 w 4941974"/>
              <a:gd name="connsiteY16" fmla="*/ 26010 h 26010"/>
              <a:gd name="connsiteX17" fmla="*/ 0 w 4941974"/>
              <a:gd name="connsiteY17" fmla="*/ 26010 h 26010"/>
              <a:gd name="connsiteX18" fmla="*/ 0 w 4941974"/>
              <a:gd name="connsiteY18" fmla="*/ 0 h 2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41974" h="26010" fill="none" extrusionOk="0">
                <a:moveTo>
                  <a:pt x="0" y="0"/>
                </a:moveTo>
                <a:cubicBezTo>
                  <a:pt x="131639" y="-785"/>
                  <a:pt x="332938" y="-2195"/>
                  <a:pt x="568327" y="0"/>
                </a:cubicBezTo>
                <a:cubicBezTo>
                  <a:pt x="803716" y="2195"/>
                  <a:pt x="934414" y="-4549"/>
                  <a:pt x="1136654" y="0"/>
                </a:cubicBezTo>
                <a:cubicBezTo>
                  <a:pt x="1338894" y="4549"/>
                  <a:pt x="1655279" y="-20626"/>
                  <a:pt x="1853240" y="0"/>
                </a:cubicBezTo>
                <a:cubicBezTo>
                  <a:pt x="2051201" y="20626"/>
                  <a:pt x="2260001" y="4585"/>
                  <a:pt x="2372148" y="0"/>
                </a:cubicBezTo>
                <a:cubicBezTo>
                  <a:pt x="2484295" y="-4585"/>
                  <a:pt x="2733577" y="7700"/>
                  <a:pt x="2891055" y="0"/>
                </a:cubicBezTo>
                <a:cubicBezTo>
                  <a:pt x="3048533" y="-7700"/>
                  <a:pt x="3243129" y="-3176"/>
                  <a:pt x="3508802" y="0"/>
                </a:cubicBezTo>
                <a:cubicBezTo>
                  <a:pt x="3774475" y="3176"/>
                  <a:pt x="3895678" y="18048"/>
                  <a:pt x="4027709" y="0"/>
                </a:cubicBezTo>
                <a:cubicBezTo>
                  <a:pt x="4159740" y="-18048"/>
                  <a:pt x="4724834" y="-12248"/>
                  <a:pt x="4941974" y="0"/>
                </a:cubicBezTo>
                <a:cubicBezTo>
                  <a:pt x="4941404" y="9643"/>
                  <a:pt x="4941953" y="17086"/>
                  <a:pt x="4941974" y="26010"/>
                </a:cubicBezTo>
                <a:cubicBezTo>
                  <a:pt x="4751670" y="20086"/>
                  <a:pt x="4645400" y="37221"/>
                  <a:pt x="4423067" y="26010"/>
                </a:cubicBezTo>
                <a:cubicBezTo>
                  <a:pt x="4200734" y="14799"/>
                  <a:pt x="4073122" y="25489"/>
                  <a:pt x="3904159" y="26010"/>
                </a:cubicBezTo>
                <a:cubicBezTo>
                  <a:pt x="3735196" y="26531"/>
                  <a:pt x="3526651" y="14072"/>
                  <a:pt x="3286413" y="26010"/>
                </a:cubicBezTo>
                <a:cubicBezTo>
                  <a:pt x="3046175" y="37948"/>
                  <a:pt x="2951024" y="45190"/>
                  <a:pt x="2767505" y="26010"/>
                </a:cubicBezTo>
                <a:cubicBezTo>
                  <a:pt x="2583986" y="6830"/>
                  <a:pt x="2475251" y="39083"/>
                  <a:pt x="2298018" y="26010"/>
                </a:cubicBezTo>
                <a:cubicBezTo>
                  <a:pt x="2120785" y="12937"/>
                  <a:pt x="1829081" y="27581"/>
                  <a:pt x="1680271" y="26010"/>
                </a:cubicBezTo>
                <a:cubicBezTo>
                  <a:pt x="1531461" y="24439"/>
                  <a:pt x="1327703" y="50158"/>
                  <a:pt x="1062524" y="26010"/>
                </a:cubicBezTo>
                <a:cubicBezTo>
                  <a:pt x="797345" y="1862"/>
                  <a:pt x="522222" y="-19497"/>
                  <a:pt x="0" y="26010"/>
                </a:cubicBezTo>
                <a:cubicBezTo>
                  <a:pt x="-891" y="13893"/>
                  <a:pt x="698" y="9350"/>
                  <a:pt x="0" y="0"/>
                </a:cubicBezTo>
                <a:close/>
              </a:path>
              <a:path w="4941974" h="26010" stroke="0" extrusionOk="0">
                <a:moveTo>
                  <a:pt x="0" y="0"/>
                </a:moveTo>
                <a:cubicBezTo>
                  <a:pt x="181874" y="-3953"/>
                  <a:pt x="379698" y="-23108"/>
                  <a:pt x="518907" y="0"/>
                </a:cubicBezTo>
                <a:cubicBezTo>
                  <a:pt x="658116" y="23108"/>
                  <a:pt x="887602" y="23461"/>
                  <a:pt x="1235494" y="0"/>
                </a:cubicBezTo>
                <a:cubicBezTo>
                  <a:pt x="1583386" y="-23461"/>
                  <a:pt x="1565447" y="3986"/>
                  <a:pt x="1704981" y="0"/>
                </a:cubicBezTo>
                <a:cubicBezTo>
                  <a:pt x="1844515" y="-3986"/>
                  <a:pt x="2037513" y="18860"/>
                  <a:pt x="2174469" y="0"/>
                </a:cubicBezTo>
                <a:cubicBezTo>
                  <a:pt x="2311425" y="-18860"/>
                  <a:pt x="2530035" y="22363"/>
                  <a:pt x="2792215" y="0"/>
                </a:cubicBezTo>
                <a:cubicBezTo>
                  <a:pt x="3054395" y="-22363"/>
                  <a:pt x="3188764" y="-1733"/>
                  <a:pt x="3360542" y="0"/>
                </a:cubicBezTo>
                <a:cubicBezTo>
                  <a:pt x="3532320" y="1733"/>
                  <a:pt x="3746471" y="3344"/>
                  <a:pt x="4027709" y="0"/>
                </a:cubicBezTo>
                <a:cubicBezTo>
                  <a:pt x="4308947" y="-3344"/>
                  <a:pt x="4507781" y="-21072"/>
                  <a:pt x="4941974" y="0"/>
                </a:cubicBezTo>
                <a:cubicBezTo>
                  <a:pt x="4941329" y="6522"/>
                  <a:pt x="4942562" y="19695"/>
                  <a:pt x="4941974" y="26010"/>
                </a:cubicBezTo>
                <a:cubicBezTo>
                  <a:pt x="4618411" y="2104"/>
                  <a:pt x="4392504" y="43489"/>
                  <a:pt x="4225388" y="26010"/>
                </a:cubicBezTo>
                <a:cubicBezTo>
                  <a:pt x="4058272" y="8531"/>
                  <a:pt x="3821305" y="8601"/>
                  <a:pt x="3657061" y="26010"/>
                </a:cubicBezTo>
                <a:cubicBezTo>
                  <a:pt x="3492817" y="43419"/>
                  <a:pt x="3332404" y="29224"/>
                  <a:pt x="3088734" y="26010"/>
                </a:cubicBezTo>
                <a:cubicBezTo>
                  <a:pt x="2845064" y="22796"/>
                  <a:pt x="2710253" y="22766"/>
                  <a:pt x="2569826" y="26010"/>
                </a:cubicBezTo>
                <a:cubicBezTo>
                  <a:pt x="2429399" y="29254"/>
                  <a:pt x="2190759" y="24893"/>
                  <a:pt x="2001499" y="26010"/>
                </a:cubicBezTo>
                <a:cubicBezTo>
                  <a:pt x="1812239" y="27127"/>
                  <a:pt x="1752418" y="3523"/>
                  <a:pt x="1532012" y="26010"/>
                </a:cubicBezTo>
                <a:cubicBezTo>
                  <a:pt x="1311606" y="48497"/>
                  <a:pt x="1142185" y="13117"/>
                  <a:pt x="963685" y="26010"/>
                </a:cubicBezTo>
                <a:cubicBezTo>
                  <a:pt x="785185" y="38903"/>
                  <a:pt x="421942" y="57156"/>
                  <a:pt x="0" y="26010"/>
                </a:cubicBezTo>
                <a:cubicBezTo>
                  <a:pt x="901" y="16863"/>
                  <a:pt x="1140" y="1217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89AA8E0D-1D8E-7DC3-35DF-4A632E232F09}"/>
              </a:ext>
            </a:extLst>
          </p:cNvPr>
          <p:cNvSpPr/>
          <p:nvPr/>
        </p:nvSpPr>
        <p:spPr>
          <a:xfrm>
            <a:off x="592931" y="5791200"/>
            <a:ext cx="6096000" cy="1107996"/>
          </a:xfrm>
          <a:prstGeom prst="rect">
            <a:avLst/>
          </a:prstGeom>
          <a:solidFill>
            <a:srgbClr val="F3F0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  <p:sp>
        <p:nvSpPr>
          <p:cNvPr id="3" name="Snakkeboble: oval 2">
            <a:extLst>
              <a:ext uri="{FF2B5EF4-FFF2-40B4-BE49-F238E27FC236}">
                <a16:creationId xmlns:a16="http://schemas.microsoft.com/office/drawing/2014/main" id="{9A3279F4-4004-E2C8-5AAB-F5E266BB0E68}"/>
              </a:ext>
            </a:extLst>
          </p:cNvPr>
          <p:cNvSpPr/>
          <p:nvPr/>
        </p:nvSpPr>
        <p:spPr>
          <a:xfrm>
            <a:off x="211931" y="152400"/>
            <a:ext cx="5410200" cy="2133600"/>
          </a:xfrm>
          <a:prstGeom prst="wedgeEllipseCallout">
            <a:avLst>
              <a:gd name="adj1" fmla="val 60979"/>
              <a:gd name="adj2" fmla="val 69333"/>
            </a:avLst>
          </a:prstGeom>
          <a:solidFill>
            <a:srgbClr val="F3F0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 dirty="0">
                <a:solidFill>
                  <a:schemeClr val="tx1"/>
                </a:solidFill>
              </a:rPr>
              <a:t>«Jeg er livets brød»</a:t>
            </a:r>
          </a:p>
          <a:p>
            <a:pPr algn="ctr"/>
            <a:r>
              <a:rPr lang="nb-NO" dirty="0">
                <a:solidFill>
                  <a:schemeClr val="tx1"/>
                </a:solidFill>
              </a:rPr>
              <a:t>Johannes 6,35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  <p:sp>
        <p:nvSpPr>
          <p:cNvPr id="3" name="Snakkeboble: oval 2">
            <a:extLst>
              <a:ext uri="{FF2B5EF4-FFF2-40B4-BE49-F238E27FC236}">
                <a16:creationId xmlns:a16="http://schemas.microsoft.com/office/drawing/2014/main" id="{8B74F048-343E-7359-C58C-695AF5F6FE4A}"/>
              </a:ext>
            </a:extLst>
          </p:cNvPr>
          <p:cNvSpPr/>
          <p:nvPr/>
        </p:nvSpPr>
        <p:spPr>
          <a:xfrm>
            <a:off x="8974931" y="228600"/>
            <a:ext cx="5943600" cy="2133600"/>
          </a:xfrm>
          <a:prstGeom prst="wedgeEllipseCallout">
            <a:avLst>
              <a:gd name="adj1" fmla="val -71538"/>
              <a:gd name="adj2" fmla="val 7221"/>
            </a:avLst>
          </a:prstGeom>
          <a:solidFill>
            <a:srgbClr val="F3F0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3200" dirty="0">
                <a:solidFill>
                  <a:schemeClr val="tx1"/>
                </a:solidFill>
              </a:rPr>
              <a:t>«Dere skal gi dem mat». </a:t>
            </a:r>
            <a:r>
              <a:rPr lang="nb-NO" dirty="0">
                <a:solidFill>
                  <a:schemeClr val="tx1"/>
                </a:solidFill>
              </a:rPr>
              <a:t>Matteus 14,15</a:t>
            </a:r>
            <a:endParaRPr lang="nb-NO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6e74fc6-c14d-4ea4-a857-dc50e932d9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18" ma:contentTypeDescription="Opprett et nytt dokument." ma:contentTypeScope="" ma:versionID="ea0c6d36bf297af33e61ad7c3b8149f9">
  <xsd:schema xmlns:xsd="http://www.w3.org/2001/XMLSchema" xmlns:xs="http://www.w3.org/2001/XMLSchema" xmlns:p="http://schemas.microsoft.com/office/2006/metadata/properties" xmlns:ns3="56e74fc6-c14d-4ea4-a857-dc50e932d986" xmlns:ns4="68af189c-3573-45e5-b266-0d744b221b57" targetNamespace="http://schemas.microsoft.com/office/2006/metadata/properties" ma:root="true" ma:fieldsID="328f1de1ce8b650c77427bdeb38c3395" ns3:_="" ns4:_="">
    <xsd:import namespace="56e74fc6-c14d-4ea4-a857-dc50e932d986"/>
    <xsd:import namespace="68af189c-3573-45e5-b266-0d744b221b5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af189c-3573-45e5-b266-0d744b221b5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ash for deling av tips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A5CD6F-1B84-4C96-92C6-243FB64B4D33}">
  <ds:schemaRefs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68af189c-3573-45e5-b266-0d744b221b57"/>
    <ds:schemaRef ds:uri="56e74fc6-c14d-4ea4-a857-dc50e932d986"/>
  </ds:schemaRefs>
</ds:datastoreItem>
</file>

<file path=customXml/itemProps2.xml><?xml version="1.0" encoding="utf-8"?>
<ds:datastoreItem xmlns:ds="http://schemas.openxmlformats.org/officeDocument/2006/customXml" ds:itemID="{987808B1-DFFB-4810-BC85-1A5EC93696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68af189c-3573-45e5-b266-0d744b221b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53D0A8-E4E4-4BA3-AF02-F978B83975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328</Words>
  <Application>Microsoft Office PowerPoint</Application>
  <PresentationFormat>Egendefinert</PresentationFormat>
  <Paragraphs>45</Paragraphs>
  <Slides>13</Slides>
  <Notes>13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13</vt:i4>
      </vt:variant>
    </vt:vector>
  </HeadingPairs>
  <TitlesOfParts>
    <vt:vector size="17" baseType="lpstr">
      <vt:lpstr>ADLaM Display</vt:lpstr>
      <vt:lpstr>Arial</vt:lpstr>
      <vt:lpstr>Calibri</vt:lpstr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cp:lastModifiedBy>Turid Slettebø</cp:lastModifiedBy>
  <cp:revision>3</cp:revision>
  <dcterms:created xsi:type="dcterms:W3CDTF">2006-08-16T00:00:00Z</dcterms:created>
  <dcterms:modified xsi:type="dcterms:W3CDTF">2024-04-23T06:28:49Z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0x010100401DC6814883FA4AB7C913B01D270B89</vt:lpwstr>
  </property>
</Properties>
</file>