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EACDCF9-BD35-20CC-71F4-1F10D0E73E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95B2BD86-258F-54B0-9877-A0F3B89FC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253CC4F-13B2-C83B-5AD2-C8B3EBFA2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AED73CF-A6DD-EBC6-66E7-AA7B37AC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ED981FB-5C0B-6CA7-FD4E-F02DED30C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920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33A4263-3272-1586-923B-C67F626A1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9DCA1F3-88E1-2D7A-F11B-96631A30D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0C694EA-78C4-19A6-831B-C0955EBC6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BBDC7ED-C319-019B-BFDA-3B3EB0B3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93AC038-9D8C-EA92-5413-E6211701F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23125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C364C8C0-2EB4-57E0-D102-936584BFD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FE0FC1E6-61A2-FEF1-DDA3-8B5268188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B971086-8154-6DC1-6418-97BF99015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6757216-2A28-E6C4-9B84-D882F0FB0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3EFCD1D-B55F-A3BC-9BB6-FEC7F6F2E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35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2149FA-F88F-4781-B0C8-5FFD75A01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EAD28EB-19DF-7D4A-8215-83EA6CED5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7AE2324-8FEB-D795-A674-2ECB1194F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259144C-A689-8D9D-E4F5-FCFFF675F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4D13050-6DF7-6983-5D34-176718C6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80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7F9A9C8-6164-4AA6-BA71-23373DFE2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A20C2A0-D810-F2F7-E948-1BC3CD634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5691021-DED0-48FA-E767-2EC555B74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B01C6D1-5A01-B873-8BA4-AA57B7A7E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77E4622-15DC-A0D2-820E-37550481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50411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062335E-1EAF-A317-E2BB-7D4C99138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ABDEF85-55EE-8C89-22FF-F25A18BC77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60767B9-9CBB-4A1D-E234-1563E6990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A651618-5CB8-B221-2545-C284DD3CC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FB1438D-95CD-7733-7E84-BC041D6BF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420C089-5B3F-A3EA-602C-0BD5D57F5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52454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2A74210-FD2E-D2E3-CDEF-8E507F9D4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FCA6359-B69A-B2F5-2AC0-D44FF9FAB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6F7FE0E8-262E-7020-3E72-CE0A881A9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52C71942-8850-7E08-7AE3-A969328B2F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04564F19-DE61-E54A-9ABC-F51D1E3F43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541E5A0D-6F63-7E97-2B82-805F65F10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509AB748-56B4-D60B-5996-2170CF13F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5354572-D115-F470-1702-51DDB2FB3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49165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BB36DE-DB6D-BE57-0C39-F8F4D9AD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E8663FBE-E2F7-BD83-69EF-66DD8E6F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A21B4F9E-B266-FFAB-A43E-A80850D75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862FD462-79C1-98FC-836F-C61FA18D7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262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773DEB5-AD78-4808-F72A-0EDC26C0B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3DB31191-0845-E1E1-CBE4-63DD67F57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BAFC8E7-4B4C-EB84-B7D6-80C49511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2841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7A6FA4-2558-4B71-C63D-F18DA096A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BE8A79C9-6D6F-F54C-52FC-4B1B01378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6561B6C-3872-C7EB-3185-996730844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9A81B20-1427-0DE7-EEEF-C85132D1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6B99591-ACC9-74CB-AA1F-D885BE805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99ED59A5-B73C-3F87-23FC-9CE6C9431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04138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9F32493-35B6-4A97-D02E-5C0A278B9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0CD16C7A-3F6F-5031-0EAC-AD3C669350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B8A5B3E-C629-FBF9-9A54-7E4FAC748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7117B5C-7BAA-728C-F0F5-76AD3D622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06070C9-BA16-B0CC-0788-6DB25AF2A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FD50B82-35D0-B1FD-D06A-260B57104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69872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03003C79-7101-84E1-E251-7578CEEF1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CEEA561-3DCF-4BFE-9538-FD792D0DB6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EFF80DB-1967-5449-379D-04DDD59B68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E3DBB6-D81F-47F4-93F5-31390A85F5DC}" type="datetimeFigureOut">
              <a:rPr lang="nb-NO" smtClean="0"/>
              <a:t>24.06.2025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F2AC5DE0-EF75-D109-BFC9-6266FD4CFB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0F62282-23DC-57AC-95B2-96ED35DB6C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52F2FE-72C4-4D05-886E-7C30A371795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197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BB7C0E06-6EE7-4DC1-8358-E6A2581DF3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Bilde 6" descr="Et bilde som inneholder tegnefilm, tegning, clip art, Barnekunst&#10;&#10;KI-generert innhold kan være feil.">
            <a:extLst>
              <a:ext uri="{FF2B5EF4-FFF2-40B4-BE49-F238E27FC236}">
                <a16:creationId xmlns:a16="http://schemas.microsoft.com/office/drawing/2014/main" id="{16B109FF-0583-E180-54E9-3FE85B1C67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86" r="2320"/>
          <a:stretch>
            <a:fillRect/>
          </a:stretch>
        </p:blipFill>
        <p:spPr>
          <a:xfrm>
            <a:off x="643467" y="557190"/>
            <a:ext cx="5346948" cy="5743612"/>
          </a:xfrm>
          <a:prstGeom prst="rect">
            <a:avLst/>
          </a:prstGeom>
        </p:spPr>
      </p:pic>
      <p:pic>
        <p:nvPicPr>
          <p:cNvPr id="5" name="Bilde 4" descr="Et bilde som inneholder tegning, Tegnefilm, illustrasjon, tegnefilm&#10;&#10;KI-generert innhold kan være feil.">
            <a:extLst>
              <a:ext uri="{FF2B5EF4-FFF2-40B4-BE49-F238E27FC236}">
                <a16:creationId xmlns:a16="http://schemas.microsoft.com/office/drawing/2014/main" id="{A25B8A32-B7B0-B741-CC34-33BC252B24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24" r="158"/>
          <a:stretch>
            <a:fillRect/>
          </a:stretch>
        </p:blipFill>
        <p:spPr>
          <a:xfrm>
            <a:off x="6182942" y="557190"/>
            <a:ext cx="5365590" cy="574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51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Office-tema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Jorunn Bergo Aarvik</dc:creator>
  <cp:lastModifiedBy>Jorunn Bergo Aarvik</cp:lastModifiedBy>
  <cp:revision>1</cp:revision>
  <dcterms:created xsi:type="dcterms:W3CDTF">2025-06-24T08:38:13Z</dcterms:created>
  <dcterms:modified xsi:type="dcterms:W3CDTF">2025-06-24T08:49:37Z</dcterms:modified>
</cp:coreProperties>
</file>