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68" r:id="rId3"/>
    <p:sldId id="271" r:id="rId4"/>
    <p:sldId id="276" r:id="rId5"/>
    <p:sldId id="258" r:id="rId6"/>
    <p:sldId id="261" r:id="rId7"/>
    <p:sldId id="262" r:id="rId8"/>
    <p:sldId id="266" r:id="rId9"/>
    <p:sldId id="272" r:id="rId10"/>
    <p:sldId id="283" r:id="rId11"/>
    <p:sldId id="282" r:id="rId12"/>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46B8DA-8FDE-4304-8F4A-F79A1AA11FCC}" v="30" dt="2025-04-11T09:58:10.9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6" d="100"/>
          <a:sy n="76" d="100"/>
        </p:scale>
        <p:origin x="62" y="3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0A46B8DA-8FDE-4304-8F4A-F79A1AA11FCC}"/>
    <pc:docChg chg="custSel addSld delSld modSld sldOrd">
      <pc:chgData name="Turid Slettebø" userId="65215437-796a-4dff-b515-98e0a587fbc7" providerId="ADAL" clId="{0A46B8DA-8FDE-4304-8F4A-F79A1AA11FCC}" dt="2025-04-11T09:58:19.519" v="169" actId="1076"/>
      <pc:docMkLst>
        <pc:docMk/>
      </pc:docMkLst>
      <pc:sldChg chg="modSp mod">
        <pc:chgData name="Turid Slettebø" userId="65215437-796a-4dff-b515-98e0a587fbc7" providerId="ADAL" clId="{0A46B8DA-8FDE-4304-8F4A-F79A1AA11FCC}" dt="2025-04-04T13:18:37.932" v="26" actId="20577"/>
        <pc:sldMkLst>
          <pc:docMk/>
          <pc:sldMk cId="0" sldId="257"/>
        </pc:sldMkLst>
        <pc:spChg chg="mod">
          <ac:chgData name="Turid Slettebø" userId="65215437-796a-4dff-b515-98e0a587fbc7" providerId="ADAL" clId="{0A46B8DA-8FDE-4304-8F4A-F79A1AA11FCC}" dt="2025-04-04T13:18:37.932" v="26" actId="20577"/>
          <ac:spMkLst>
            <pc:docMk/>
            <pc:sldMk cId="0" sldId="257"/>
            <ac:spMk id="4" creationId="{18203C1B-9BBE-94D6-A951-29FC95C6B165}"/>
          </ac:spMkLst>
        </pc:spChg>
      </pc:sldChg>
      <pc:sldChg chg="add">
        <pc:chgData name="Turid Slettebø" userId="65215437-796a-4dff-b515-98e0a587fbc7" providerId="ADAL" clId="{0A46B8DA-8FDE-4304-8F4A-F79A1AA11FCC}" dt="2025-04-04T13:24:58.039" v="45"/>
        <pc:sldMkLst>
          <pc:docMk/>
          <pc:sldMk cId="0" sldId="258"/>
        </pc:sldMkLst>
      </pc:sldChg>
      <pc:sldChg chg="del">
        <pc:chgData name="Turid Slettebø" userId="65215437-796a-4dff-b515-98e0a587fbc7" providerId="ADAL" clId="{0A46B8DA-8FDE-4304-8F4A-F79A1AA11FCC}" dt="2025-04-04T13:18:18.543" v="0" actId="47"/>
        <pc:sldMkLst>
          <pc:docMk/>
          <pc:sldMk cId="0" sldId="259"/>
        </pc:sldMkLst>
      </pc:sldChg>
      <pc:sldChg chg="add del">
        <pc:chgData name="Turid Slettebø" userId="65215437-796a-4dff-b515-98e0a587fbc7" providerId="ADAL" clId="{0A46B8DA-8FDE-4304-8F4A-F79A1AA11FCC}" dt="2025-04-04T13:25:06.381" v="46"/>
        <pc:sldMkLst>
          <pc:docMk/>
          <pc:sldMk cId="0" sldId="261"/>
        </pc:sldMkLst>
      </pc:sldChg>
      <pc:sldChg chg="add">
        <pc:chgData name="Turid Slettebø" userId="65215437-796a-4dff-b515-98e0a587fbc7" providerId="ADAL" clId="{0A46B8DA-8FDE-4304-8F4A-F79A1AA11FCC}" dt="2025-04-04T13:25:51.095" v="47"/>
        <pc:sldMkLst>
          <pc:docMk/>
          <pc:sldMk cId="0" sldId="262"/>
        </pc:sldMkLst>
      </pc:sldChg>
      <pc:sldChg chg="del">
        <pc:chgData name="Turid Slettebø" userId="65215437-796a-4dff-b515-98e0a587fbc7" providerId="ADAL" clId="{0A46B8DA-8FDE-4304-8F4A-F79A1AA11FCC}" dt="2025-04-04T13:18:18.543" v="0" actId="47"/>
        <pc:sldMkLst>
          <pc:docMk/>
          <pc:sldMk cId="1287552650" sldId="262"/>
        </pc:sldMkLst>
      </pc:sldChg>
      <pc:sldChg chg="del">
        <pc:chgData name="Turid Slettebø" userId="65215437-796a-4dff-b515-98e0a587fbc7" providerId="ADAL" clId="{0A46B8DA-8FDE-4304-8F4A-F79A1AA11FCC}" dt="2025-04-04T13:18:18.543" v="0" actId="47"/>
        <pc:sldMkLst>
          <pc:docMk/>
          <pc:sldMk cId="566579639" sldId="264"/>
        </pc:sldMkLst>
      </pc:sldChg>
      <pc:sldChg chg="del">
        <pc:chgData name="Turid Slettebø" userId="65215437-796a-4dff-b515-98e0a587fbc7" providerId="ADAL" clId="{0A46B8DA-8FDE-4304-8F4A-F79A1AA11FCC}" dt="2025-04-04T13:18:18.543" v="0" actId="47"/>
        <pc:sldMkLst>
          <pc:docMk/>
          <pc:sldMk cId="2807457692" sldId="265"/>
        </pc:sldMkLst>
      </pc:sldChg>
      <pc:sldChg chg="add">
        <pc:chgData name="Turid Slettebø" userId="65215437-796a-4dff-b515-98e0a587fbc7" providerId="ADAL" clId="{0A46B8DA-8FDE-4304-8F4A-F79A1AA11FCC}" dt="2025-04-04T13:26:25.755" v="48"/>
        <pc:sldMkLst>
          <pc:docMk/>
          <pc:sldMk cId="0" sldId="266"/>
        </pc:sldMkLst>
      </pc:sldChg>
      <pc:sldChg chg="del">
        <pc:chgData name="Turid Slettebø" userId="65215437-796a-4dff-b515-98e0a587fbc7" providerId="ADAL" clId="{0A46B8DA-8FDE-4304-8F4A-F79A1AA11FCC}" dt="2025-04-04T13:18:18.543" v="0" actId="47"/>
        <pc:sldMkLst>
          <pc:docMk/>
          <pc:sldMk cId="519644799" sldId="266"/>
        </pc:sldMkLst>
      </pc:sldChg>
      <pc:sldChg chg="del">
        <pc:chgData name="Turid Slettebø" userId="65215437-796a-4dff-b515-98e0a587fbc7" providerId="ADAL" clId="{0A46B8DA-8FDE-4304-8F4A-F79A1AA11FCC}" dt="2025-04-04T13:18:18.543" v="0" actId="47"/>
        <pc:sldMkLst>
          <pc:docMk/>
          <pc:sldMk cId="0" sldId="267"/>
        </pc:sldMkLst>
      </pc:sldChg>
      <pc:sldChg chg="add del">
        <pc:chgData name="Turid Slettebø" userId="65215437-796a-4dff-b515-98e0a587fbc7" providerId="ADAL" clId="{0A46B8DA-8FDE-4304-8F4A-F79A1AA11FCC}" dt="2025-04-04T13:23:04.237" v="37"/>
        <pc:sldMkLst>
          <pc:docMk/>
          <pc:sldMk cId="0" sldId="268"/>
        </pc:sldMkLst>
      </pc:sldChg>
      <pc:sldChg chg="add del">
        <pc:chgData name="Turid Slettebø" userId="65215437-796a-4dff-b515-98e0a587fbc7" providerId="ADAL" clId="{0A46B8DA-8FDE-4304-8F4A-F79A1AA11FCC}" dt="2025-04-04T13:23:10.387" v="40" actId="47"/>
        <pc:sldMkLst>
          <pc:docMk/>
          <pc:sldMk cId="0" sldId="269"/>
        </pc:sldMkLst>
      </pc:sldChg>
      <pc:sldChg chg="add del">
        <pc:chgData name="Turid Slettebø" userId="65215437-796a-4dff-b515-98e0a587fbc7" providerId="ADAL" clId="{0A46B8DA-8FDE-4304-8F4A-F79A1AA11FCC}" dt="2025-04-04T13:23:12.099" v="41" actId="47"/>
        <pc:sldMkLst>
          <pc:docMk/>
          <pc:sldMk cId="0" sldId="270"/>
        </pc:sldMkLst>
      </pc:sldChg>
      <pc:sldChg chg="addSp modSp add del modNotes">
        <pc:chgData name="Turid Slettebø" userId="65215437-796a-4dff-b515-98e0a587fbc7" providerId="ADAL" clId="{0A46B8DA-8FDE-4304-8F4A-F79A1AA11FCC}" dt="2025-04-04T13:24:10.417" v="43"/>
        <pc:sldMkLst>
          <pc:docMk/>
          <pc:sldMk cId="0" sldId="271"/>
        </pc:sldMkLst>
      </pc:sldChg>
      <pc:sldChg chg="add del">
        <pc:chgData name="Turid Slettebø" userId="65215437-796a-4dff-b515-98e0a587fbc7" providerId="ADAL" clId="{0A46B8DA-8FDE-4304-8F4A-F79A1AA11FCC}" dt="2025-04-04T13:27:29.700" v="50"/>
        <pc:sldMkLst>
          <pc:docMk/>
          <pc:sldMk cId="0" sldId="272"/>
        </pc:sldMkLst>
      </pc:sldChg>
      <pc:sldChg chg="del">
        <pc:chgData name="Turid Slettebø" userId="65215437-796a-4dff-b515-98e0a587fbc7" providerId="ADAL" clId="{0A46B8DA-8FDE-4304-8F4A-F79A1AA11FCC}" dt="2025-04-04T13:18:18.543" v="0" actId="47"/>
        <pc:sldMkLst>
          <pc:docMk/>
          <pc:sldMk cId="0" sldId="273"/>
        </pc:sldMkLst>
      </pc:sldChg>
      <pc:sldChg chg="del">
        <pc:chgData name="Turid Slettebø" userId="65215437-796a-4dff-b515-98e0a587fbc7" providerId="ADAL" clId="{0A46B8DA-8FDE-4304-8F4A-F79A1AA11FCC}" dt="2025-04-04T13:18:18.543" v="0" actId="47"/>
        <pc:sldMkLst>
          <pc:docMk/>
          <pc:sldMk cId="0" sldId="274"/>
        </pc:sldMkLst>
      </pc:sldChg>
      <pc:sldChg chg="add">
        <pc:chgData name="Turid Slettebø" userId="65215437-796a-4dff-b515-98e0a587fbc7" providerId="ADAL" clId="{0A46B8DA-8FDE-4304-8F4A-F79A1AA11FCC}" dt="2025-04-04T13:24:19.957" v="44"/>
        <pc:sldMkLst>
          <pc:docMk/>
          <pc:sldMk cId="0" sldId="276"/>
        </pc:sldMkLst>
      </pc:sldChg>
      <pc:sldChg chg="del">
        <pc:chgData name="Turid Slettebø" userId="65215437-796a-4dff-b515-98e0a587fbc7" providerId="ADAL" clId="{0A46B8DA-8FDE-4304-8F4A-F79A1AA11FCC}" dt="2025-04-04T13:18:18.543" v="0" actId="47"/>
        <pc:sldMkLst>
          <pc:docMk/>
          <pc:sldMk cId="514801664" sldId="278"/>
        </pc:sldMkLst>
      </pc:sldChg>
      <pc:sldChg chg="del">
        <pc:chgData name="Turid Slettebø" userId="65215437-796a-4dff-b515-98e0a587fbc7" providerId="ADAL" clId="{0A46B8DA-8FDE-4304-8F4A-F79A1AA11FCC}" dt="2025-04-04T13:18:18.543" v="0" actId="47"/>
        <pc:sldMkLst>
          <pc:docMk/>
          <pc:sldMk cId="1517630901" sldId="279"/>
        </pc:sldMkLst>
      </pc:sldChg>
      <pc:sldChg chg="del">
        <pc:chgData name="Turid Slettebø" userId="65215437-796a-4dff-b515-98e0a587fbc7" providerId="ADAL" clId="{0A46B8DA-8FDE-4304-8F4A-F79A1AA11FCC}" dt="2025-04-04T13:18:18.543" v="0" actId="47"/>
        <pc:sldMkLst>
          <pc:docMk/>
          <pc:sldMk cId="1609411030" sldId="281"/>
        </pc:sldMkLst>
      </pc:sldChg>
      <pc:sldChg chg="addSp delSp modSp mod ord">
        <pc:chgData name="Turid Slettebø" userId="65215437-796a-4dff-b515-98e0a587fbc7" providerId="ADAL" clId="{0A46B8DA-8FDE-4304-8F4A-F79A1AA11FCC}" dt="2025-04-11T09:58:19.519" v="169" actId="1076"/>
        <pc:sldMkLst>
          <pc:docMk/>
          <pc:sldMk cId="997858527" sldId="282"/>
        </pc:sldMkLst>
        <pc:spChg chg="mod">
          <ac:chgData name="Turid Slettebø" userId="65215437-796a-4dff-b515-98e0a587fbc7" providerId="ADAL" clId="{0A46B8DA-8FDE-4304-8F4A-F79A1AA11FCC}" dt="2025-04-11T09:49:39.639" v="165" actId="20577"/>
          <ac:spMkLst>
            <pc:docMk/>
            <pc:sldMk cId="997858527" sldId="282"/>
            <ac:spMk id="2" creationId="{972CA218-9588-F879-A59F-886A06DF0A92}"/>
          </ac:spMkLst>
        </pc:spChg>
        <pc:spChg chg="mod">
          <ac:chgData name="Turid Slettebø" userId="65215437-796a-4dff-b515-98e0a587fbc7" providerId="ADAL" clId="{0A46B8DA-8FDE-4304-8F4A-F79A1AA11FCC}" dt="2025-04-11T09:58:19.519" v="169" actId="1076"/>
          <ac:spMkLst>
            <pc:docMk/>
            <pc:sldMk cId="997858527" sldId="282"/>
            <ac:spMk id="3" creationId="{1DF27268-03E2-9E0F-8CE2-BDA330ADB855}"/>
          </ac:spMkLst>
        </pc:spChg>
        <pc:picChg chg="add del mod">
          <ac:chgData name="Turid Slettebø" userId="65215437-796a-4dff-b515-98e0a587fbc7" providerId="ADAL" clId="{0A46B8DA-8FDE-4304-8F4A-F79A1AA11FCC}" dt="2025-04-11T09:50:42.386" v="166" actId="478"/>
          <ac:picMkLst>
            <pc:docMk/>
            <pc:sldMk cId="997858527" sldId="282"/>
            <ac:picMk id="7" creationId="{F750F462-1E58-031E-1891-F864C0F9EE1C}"/>
          </ac:picMkLst>
        </pc:picChg>
        <pc:picChg chg="add mod">
          <ac:chgData name="Turid Slettebø" userId="65215437-796a-4dff-b515-98e0a587fbc7" providerId="ADAL" clId="{0A46B8DA-8FDE-4304-8F4A-F79A1AA11FCC}" dt="2025-04-11T09:58:10.925" v="168" actId="1076"/>
          <ac:picMkLst>
            <pc:docMk/>
            <pc:sldMk cId="997858527" sldId="282"/>
            <ac:picMk id="2050" creationId="{25846B72-C853-F8D5-EB3D-9C4EEF33BF4F}"/>
          </ac:picMkLst>
        </pc:picChg>
      </pc:sldChg>
      <pc:sldChg chg="add del">
        <pc:chgData name="Turid Slettebø" userId="65215437-796a-4dff-b515-98e0a587fbc7" providerId="ADAL" clId="{0A46B8DA-8FDE-4304-8F4A-F79A1AA11FCC}" dt="2025-04-04T13:27:32.149" v="51" actId="47"/>
        <pc:sldMkLst>
          <pc:docMk/>
          <pc:sldMk cId="0" sldId="283"/>
        </pc:sldMkLst>
      </pc:sldChg>
      <pc:sldChg chg="addSp modSp new del">
        <pc:chgData name="Turid Slettebø" userId="65215437-796a-4dff-b515-98e0a587fbc7" providerId="ADAL" clId="{0A46B8DA-8FDE-4304-8F4A-F79A1AA11FCC}" dt="2025-04-04T13:21:37.596" v="30" actId="47"/>
        <pc:sldMkLst>
          <pc:docMk/>
          <pc:sldMk cId="207812415" sldId="283"/>
        </pc:sldMkLst>
      </pc:sldChg>
      <pc:sldChg chg="addSp modSp new mod">
        <pc:chgData name="Turid Slettebø" userId="65215437-796a-4dff-b515-98e0a587fbc7" providerId="ADAL" clId="{0A46B8DA-8FDE-4304-8F4A-F79A1AA11FCC}" dt="2025-04-11T09:48:31.235" v="114" actId="403"/>
        <pc:sldMkLst>
          <pc:docMk/>
          <pc:sldMk cId="2752924200" sldId="283"/>
        </pc:sldMkLst>
        <pc:spChg chg="add mod">
          <ac:chgData name="Turid Slettebø" userId="65215437-796a-4dff-b515-98e0a587fbc7" providerId="ADAL" clId="{0A46B8DA-8FDE-4304-8F4A-F79A1AA11FCC}" dt="2025-04-11T09:48:31.235" v="114" actId="403"/>
          <ac:spMkLst>
            <pc:docMk/>
            <pc:sldMk cId="2752924200" sldId="283"/>
            <ac:spMk id="2" creationId="{85640FA1-1D95-7917-7E12-2DF12C1DD59E}"/>
          </ac:spMkLst>
        </pc:spChg>
        <pc:picChg chg="add mod">
          <ac:chgData name="Turid Slettebø" userId="65215437-796a-4dff-b515-98e0a587fbc7" providerId="ADAL" clId="{0A46B8DA-8FDE-4304-8F4A-F79A1AA11FCC}" dt="2025-04-11T09:47:55.144" v="92" actId="1076"/>
          <ac:picMkLst>
            <pc:docMk/>
            <pc:sldMk cId="2752924200" sldId="283"/>
            <ac:picMk id="1026" creationId="{60F94072-BB10-5012-6F5D-1248693D62B6}"/>
          </ac:picMkLst>
        </pc:picChg>
      </pc:sldChg>
      <pc:sldChg chg="addSp modSp new del">
        <pc:chgData name="Turid Slettebø" userId="65215437-796a-4dff-b515-98e0a587fbc7" providerId="ADAL" clId="{0A46B8DA-8FDE-4304-8F4A-F79A1AA11FCC}" dt="2025-04-04T13:21:53.050" v="34" actId="47"/>
        <pc:sldMkLst>
          <pc:docMk/>
          <pc:sldMk cId="3347571278" sldId="28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8203F3-C9D1-4878-8461-F0AA62651BE5}" type="datetimeFigureOut">
              <a:rPr lang="nb-NO" smtClean="0"/>
              <a:t>11.04.2025</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A0A80F-8ACE-4780-AB68-334A76CEF079}" type="slidenum">
              <a:rPr lang="nb-NO" smtClean="0"/>
              <a:t>‹#›</a:t>
            </a:fld>
            <a:endParaRPr lang="nb-NO"/>
          </a:p>
        </p:txBody>
      </p:sp>
    </p:spTree>
    <p:extLst>
      <p:ext uri="{BB962C8B-B14F-4D97-AF65-F5344CB8AC3E}">
        <p14:creationId xmlns:p14="http://schemas.microsoft.com/office/powerpoint/2010/main" val="1149329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11.04.2025</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Haman left the palace in a good mood but when he saw that Mordecai had not bowed or shown him respect he was full of rage.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7488" y="812800"/>
            <a:ext cx="7124700"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Chapter 6: That night the King could not sleep so he ordered the book of the chronicles of his reign to be brought in and read to him. When the King was read how Mordecai had exposed the plot to kill him, he asked, ‘What honour was given to Mordecai for doing this?’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So Haman had to robe Mordecai, put him on a horse and lead him through the city proclaiming, ‘This is what is done for the man the King honours!’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As they were drinking wine, the King asked, ‘What is it your request? Even if is half of my kingdom it will be granted.’ ‘My request is that you save my life and the lives of my people.’ Esther replied. ‘We are to be destroyed.’ ‘Who has dared to threaten your life?’ the King demanded to know.</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‘Impale Haman on it,’ the King ordered. Haman was led out to be executed. Then the King’s fury subsided.</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Chapter 8: That day the King gave Esther Haman’s estate. Esther told the King she was related to Mordecai. The King gave Mordecai Haman’s signet ring and Esther appointed him to look after Haman’s riches and possessions.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7</a:t>
            </a:fld>
            <a:endParaRPr lang="en-GB" sz="14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Copies of the new law were sent out through the 127 provinces of the empire. Everyone knew the Jews would be ready and waiting if anyone attacked them on the 13th day of the 12th month.</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8</a:t>
            </a:fld>
            <a:endParaRPr lang="en-GB" sz="14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It was a day of feasting and joy. People gave presents to each other. The Jews have kept this custom every year, through every generation, to this very day.</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9</a:t>
            </a:fld>
            <a:endParaRPr lang="en-GB" sz="14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380B2C1-57A7-E511-0F04-ABCA8A79AE95}"/>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88935215-973B-8138-B64E-0FDDA4ED1B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DCA45F67-4EE1-E846-2875-80B7DEEDAB7F}"/>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3D53F3B6-3B37-A697-850A-7102F3B803B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500A1B36-A634-01C3-B74E-BC5986592DA2}"/>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3317833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428FA98-912B-E9DA-4054-B67CBBC900FC}"/>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B4512823-3666-FB97-B4C7-FCEAC3E3E0A1}"/>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BFF6A763-B457-0CBE-2298-130C49E86810}"/>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DED1157B-49D1-F678-6DA0-8D496A72A967}"/>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2B812EB2-C901-B88F-EC15-485B4C8709AE}"/>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330154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FA16ED9D-8161-4E7B-03A3-4E59B680418C}"/>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3471CE52-1175-3EE4-2CE1-F37C0A5A67BD}"/>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C289F5F-D14C-1E39-9CDA-A6DA2AA3A84C}"/>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32A149A7-E9D9-EC75-4B30-8F3F57598A2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34A51919-8875-3713-2A93-095B68C27597}"/>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281155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E4C8927-9946-BE84-2D93-C9CD68A53556}"/>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8CA4B89C-DDBD-857C-A993-C80FDC010B21}"/>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9F210209-586D-DF7C-9F64-6F76445A2F4C}"/>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0DE237E3-290C-13FA-464D-B3CD58A31843}"/>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40F4DCF-E47A-F8B5-A13C-347609E07391}"/>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804380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4181FD7-5891-A5EF-1BF2-E0029FEFFF5C}"/>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9A782FDE-BAEC-47DC-CFA1-EB9EAF41977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764F2ACD-0CCB-F6BE-4EAA-690CBF4DE4F7}"/>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1B95E207-469A-AD07-4F34-364D092F029C}"/>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1F8F87BB-DEB5-C937-B522-8627D4A0BF0A}"/>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564034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8274A06-8A86-2DE7-1687-A455ECDE6162}"/>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18DA1EE5-F1FC-DB4C-1D1F-8C944389B528}"/>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40898A7B-C6CC-5D79-7A52-9F1C5CE6D3CA}"/>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DECFFC03-A3AA-E69B-27E3-A35CBC25AEAD}"/>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6" name="Plassholder for bunntekst 5">
            <a:extLst>
              <a:ext uri="{FF2B5EF4-FFF2-40B4-BE49-F238E27FC236}">
                <a16:creationId xmlns:a16="http://schemas.microsoft.com/office/drawing/2014/main" id="{E4B7E38F-EBEF-25B2-C0E5-FD0A0ABC82B4}"/>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2F64CADF-5A7E-C27C-5AFD-F50889D63FBA}"/>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64056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A4FA386-CB77-55DA-7479-173009C9BBD1}"/>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B2CCC39D-AE22-697D-E17B-B97EB8E030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0AFBEE64-9F96-35C8-D7BC-1102BE8CA19E}"/>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7C03B11F-5392-ACF1-A417-57CDA0514F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79D1D482-1D21-E1B7-4E29-7C1069396AE9}"/>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75292DBC-145C-7314-6D94-CB477878E5A5}"/>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8" name="Plassholder for bunntekst 7">
            <a:extLst>
              <a:ext uri="{FF2B5EF4-FFF2-40B4-BE49-F238E27FC236}">
                <a16:creationId xmlns:a16="http://schemas.microsoft.com/office/drawing/2014/main" id="{D1ED50C1-8B5F-CC18-9125-46926674E4D7}"/>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194F1BBE-C5F8-E371-BB6E-8C994A7C6C8F}"/>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438787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38472D2-C23D-4FAA-179D-093223CD599A}"/>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F0FDB017-1110-74BA-EB48-E9330C8C1737}"/>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4" name="Plassholder for bunntekst 3">
            <a:extLst>
              <a:ext uri="{FF2B5EF4-FFF2-40B4-BE49-F238E27FC236}">
                <a16:creationId xmlns:a16="http://schemas.microsoft.com/office/drawing/2014/main" id="{4243A7D8-C2C9-F828-E779-21BF0E040C5E}"/>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A66D7040-5489-188E-07D3-A32942F94DDE}"/>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501914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22DEEFE8-D135-3E2A-9968-CC54B8B42BDC}"/>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3" name="Plassholder for bunntekst 2">
            <a:extLst>
              <a:ext uri="{FF2B5EF4-FFF2-40B4-BE49-F238E27FC236}">
                <a16:creationId xmlns:a16="http://schemas.microsoft.com/office/drawing/2014/main" id="{58ECE835-09FE-752B-DDD9-7560B1BF7D92}"/>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BF7A93B3-1901-FC3E-3C33-EF770FAAF1EF}"/>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171246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45AB71B-8EB5-46C7-29E6-41BD6814DEE9}"/>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B5D16923-3ED2-32DD-6DCE-54D6A10131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209C1569-FCF1-9DFF-0C77-A696CC625C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34321229-FE10-EE54-9578-921566DDBA60}"/>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6" name="Plassholder for bunntekst 5">
            <a:extLst>
              <a:ext uri="{FF2B5EF4-FFF2-40B4-BE49-F238E27FC236}">
                <a16:creationId xmlns:a16="http://schemas.microsoft.com/office/drawing/2014/main" id="{10EFD3C1-8380-3514-C18A-8CA71B40CECC}"/>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01614863-BECB-069E-1E40-CD120EFA98B6}"/>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662111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687B0EB-850C-A2C5-BDAE-28133B9A3A38}"/>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89CF64BC-9B29-8562-D4F0-5860259380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A1BC048C-4993-0F58-CFA5-65696FA90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942DF375-FB9B-6F33-C787-3781E53FC40B}"/>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6" name="Plassholder for bunntekst 5">
            <a:extLst>
              <a:ext uri="{FF2B5EF4-FFF2-40B4-BE49-F238E27FC236}">
                <a16:creationId xmlns:a16="http://schemas.microsoft.com/office/drawing/2014/main" id="{CBD04B81-91B9-0963-BEC9-D98C24164C79}"/>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3C4A70CB-F2C2-0061-7A70-344291DC5BDD}"/>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83119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E32622A6-0341-B7E8-CC2E-9F7DACE289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5D88D6D2-6658-9EEA-CE4C-3913DD4163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B801C5E-1270-58D5-01E9-E62C8130F0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8C05C596-C91B-E336-B6DC-C6498E3DA2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6DF47B9E-E7C6-0B4E-06C8-9C50C966F1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356B022-7ADE-4069-A777-0D41D667388D}" type="slidenum">
              <a:rPr lang="nb-NO" smtClean="0"/>
              <a:t>‹#›</a:t>
            </a:fld>
            <a:endParaRPr lang="nb-NO"/>
          </a:p>
        </p:txBody>
      </p:sp>
    </p:spTree>
    <p:extLst>
      <p:ext uri="{BB962C8B-B14F-4D97-AF65-F5344CB8AC3E}">
        <p14:creationId xmlns:p14="http://schemas.microsoft.com/office/powerpoint/2010/main" val="2863533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21">
            <a:extLst>
              <a:ext uri="{FF2B5EF4-FFF2-40B4-BE49-F238E27FC236}">
                <a16:creationId xmlns:a16="http://schemas.microsoft.com/office/drawing/2014/main" id="{8D0D6D3E-D7F9-4591-9CA9-DDF4DB1F73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kstSylinder 3">
            <a:extLst>
              <a:ext uri="{FF2B5EF4-FFF2-40B4-BE49-F238E27FC236}">
                <a16:creationId xmlns:a16="http://schemas.microsoft.com/office/drawing/2014/main" id="{18203C1B-9BBE-94D6-A951-29FC95C6B165}"/>
              </a:ext>
            </a:extLst>
          </p:cNvPr>
          <p:cNvSpPr txBox="1"/>
          <p:nvPr/>
        </p:nvSpPr>
        <p:spPr>
          <a:xfrm>
            <a:off x="741349" y="3060411"/>
            <a:ext cx="5354649" cy="3163224"/>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800" dirty="0">
                <a:latin typeface="+mj-lt"/>
                <a:ea typeface="+mj-ea"/>
                <a:cs typeface="+mj-cs"/>
              </a:rPr>
              <a:t>3. </a:t>
            </a:r>
            <a:r>
              <a:rPr lang="en-US" sz="4800" dirty="0" err="1">
                <a:latin typeface="+mj-lt"/>
                <a:ea typeface="+mj-ea"/>
                <a:cs typeface="+mj-cs"/>
              </a:rPr>
              <a:t>Bibelsamling</a:t>
            </a:r>
            <a:endParaRPr lang="en-US" sz="4800" dirty="0">
              <a:latin typeface="+mj-lt"/>
              <a:ea typeface="+mj-ea"/>
              <a:cs typeface="+mj-cs"/>
            </a:endParaRPr>
          </a:p>
          <a:p>
            <a:pPr>
              <a:lnSpc>
                <a:spcPct val="90000"/>
              </a:lnSpc>
              <a:spcBef>
                <a:spcPct val="0"/>
              </a:spcBef>
              <a:spcAft>
                <a:spcPts val="600"/>
              </a:spcAft>
            </a:pPr>
            <a:r>
              <a:rPr lang="en-US" sz="2000" dirty="0">
                <a:latin typeface="+mj-lt"/>
                <a:ea typeface="+mj-ea"/>
                <a:cs typeface="+mj-cs"/>
              </a:rPr>
              <a:t>	Det ultimate </a:t>
            </a:r>
            <a:r>
              <a:rPr lang="en-US" sz="2000" dirty="0" err="1">
                <a:latin typeface="+mj-lt"/>
                <a:ea typeface="+mj-ea"/>
                <a:cs typeface="+mj-cs"/>
              </a:rPr>
              <a:t>Palasset</a:t>
            </a:r>
            <a:endParaRPr lang="en-US" sz="2000" dirty="0">
              <a:latin typeface="+mj-lt"/>
              <a:ea typeface="+mj-ea"/>
              <a:cs typeface="+mj-cs"/>
            </a:endParaRPr>
          </a:p>
        </p:txBody>
      </p:sp>
      <p:sp>
        <p:nvSpPr>
          <p:cNvPr id="42" name="Rectangle 23">
            <a:extLst>
              <a:ext uri="{FF2B5EF4-FFF2-40B4-BE49-F238E27FC236}">
                <a16:creationId xmlns:a16="http://schemas.microsoft.com/office/drawing/2014/main" id="{C4C9F2B0-1044-46EB-8AEB-C3BFFDE6C2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4068664" cy="6858000"/>
          </a:xfrm>
          <a:prstGeom prst="rect">
            <a:avLst/>
          </a:prstGeom>
          <a:gradFill>
            <a:gsLst>
              <a:gs pos="26000">
                <a:srgbClr val="000000"/>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5">
            <a:extLst>
              <a:ext uri="{FF2B5EF4-FFF2-40B4-BE49-F238E27FC236}">
                <a16:creationId xmlns:a16="http://schemas.microsoft.com/office/drawing/2014/main" id="{D28B54C3-B57B-472A-B96E-1FCB67093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3611463" cy="6858000"/>
          </a:xfrm>
          <a:prstGeom prst="rect">
            <a:avLst/>
          </a:prstGeom>
          <a:gradFill>
            <a:gsLst>
              <a:gs pos="0">
                <a:schemeClr val="accent1">
                  <a:lumMod val="75000"/>
                  <a:alpha val="56000"/>
                </a:schemeClr>
              </a:gs>
              <a:gs pos="100000">
                <a:srgbClr val="000000">
                  <a:alpha val="52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27">
            <a:extLst>
              <a:ext uri="{FF2B5EF4-FFF2-40B4-BE49-F238E27FC236}">
                <a16:creationId xmlns:a16="http://schemas.microsoft.com/office/drawing/2014/main" id="{7DB3C429-F8DA-49B9-AF84-21996FCF7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230721" y="-107390"/>
            <a:ext cx="3853890" cy="4068665"/>
          </a:xfrm>
          <a:prstGeom prst="rect">
            <a:avLst/>
          </a:prstGeom>
          <a:gradFill>
            <a:gsLst>
              <a:gs pos="0">
                <a:srgbClr val="000000">
                  <a:alpha val="34000"/>
                </a:srgbClr>
              </a:gs>
              <a:gs pos="96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e 1" descr="Art nouveau portrait of beautiful woman">
            <a:extLst>
              <a:ext uri="{FF2B5EF4-FFF2-40B4-BE49-F238E27FC236}">
                <a16:creationId xmlns:a16="http://schemas.microsoft.com/office/drawing/2014/main" id="{AEE48A30-4AB9-FB79-FBD3-7CC96CEEA6FC}"/>
              </a:ext>
            </a:extLst>
          </p:cNvPr>
          <p:cNvPicPr>
            <a:picLocks noChangeAspect="1"/>
          </p:cNvPicPr>
          <p:nvPr/>
        </p:nvPicPr>
        <p:blipFill>
          <a:blip r:embed="rId3">
            <a:extLst>
              <a:ext uri="{28A0092B-C50C-407E-A947-70E740481C1C}">
                <a14:useLocalDpi xmlns:a14="http://schemas.microsoft.com/office/drawing/2010/main" val="0"/>
              </a:ext>
            </a:extLst>
          </a:blip>
          <a:srcRect t="3875" r="-2" b="29624"/>
          <a:stretch/>
        </p:blipFill>
        <p:spPr bwMode="auto">
          <a:xfrm>
            <a:off x="6096000" y="1012536"/>
            <a:ext cx="4756162" cy="4756162"/>
          </a:xfrm>
          <a:custGeom>
            <a:avLst/>
            <a:gdLst/>
            <a:ahLst/>
            <a:cxnLst/>
            <a:rect l="l" t="t" r="r" b="b"/>
            <a:pathLst>
              <a:path w="5031136" h="5031136">
                <a:moveTo>
                  <a:pt x="2515568" y="0"/>
                </a:moveTo>
                <a:cubicBezTo>
                  <a:pt x="3904878" y="0"/>
                  <a:pt x="5031136" y="1126258"/>
                  <a:pt x="5031136" y="2515568"/>
                </a:cubicBezTo>
                <a:cubicBezTo>
                  <a:pt x="5031136" y="3904878"/>
                  <a:pt x="3904878" y="5031136"/>
                  <a:pt x="2515568" y="5031136"/>
                </a:cubicBezTo>
                <a:cubicBezTo>
                  <a:pt x="1126258" y="5031136"/>
                  <a:pt x="0" y="3904878"/>
                  <a:pt x="0" y="2515568"/>
                </a:cubicBezTo>
                <a:cubicBezTo>
                  <a:pt x="0" y="1126258"/>
                  <a:pt x="1126258" y="0"/>
                  <a:pt x="2515568" y="0"/>
                </a:cubicBezTo>
                <a:close/>
              </a:path>
            </a:pathLst>
          </a:custGeom>
          <a:noFill/>
        </p:spPr>
      </p:pic>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010" y="5926690"/>
            <a:ext cx="2235904" cy="77903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0F94072-BB10-5012-6F5D-1248693D62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885"/>
            <a:ext cx="6868885" cy="6868885"/>
          </a:xfrm>
          <a:prstGeom prst="rect">
            <a:avLst/>
          </a:prstGeom>
          <a:noFill/>
          <a:extLst>
            <a:ext uri="{909E8E84-426E-40DD-AFC4-6F175D3DCCD1}">
              <a14:hiddenFill xmlns:a14="http://schemas.microsoft.com/office/drawing/2010/main">
                <a:solidFill>
                  <a:srgbClr val="FFFFFF"/>
                </a:solidFill>
              </a14:hiddenFill>
            </a:ext>
          </a:extLst>
        </p:spPr>
      </p:pic>
      <p:sp>
        <p:nvSpPr>
          <p:cNvPr id="2" name="TekstSylinder 1">
            <a:extLst>
              <a:ext uri="{FF2B5EF4-FFF2-40B4-BE49-F238E27FC236}">
                <a16:creationId xmlns:a16="http://schemas.microsoft.com/office/drawing/2014/main" id="{85640FA1-1D95-7917-7E12-2DF12C1DD59E}"/>
              </a:ext>
            </a:extLst>
          </p:cNvPr>
          <p:cNvSpPr txBox="1"/>
          <p:nvPr/>
        </p:nvSpPr>
        <p:spPr>
          <a:xfrm>
            <a:off x="7000166" y="1776697"/>
            <a:ext cx="4844701" cy="2554545"/>
          </a:xfrm>
          <a:prstGeom prst="rect">
            <a:avLst/>
          </a:prstGeom>
          <a:noFill/>
        </p:spPr>
        <p:txBody>
          <a:bodyPr wrap="square" rtlCol="0">
            <a:spAutoFit/>
          </a:bodyPr>
          <a:lstStyle/>
          <a:p>
            <a:r>
              <a:rPr lang="nb-NO" sz="2800" dirty="0"/>
              <a:t>For så høyt har Gud elsket verden at han ga sin Sønn, den enbårne, for at hver den som tror på ham, ikke skal gå fortapt, men ha evig liv.</a:t>
            </a:r>
          </a:p>
          <a:p>
            <a:pPr algn="r"/>
            <a:r>
              <a:rPr lang="nb-NO" sz="2000" dirty="0"/>
              <a:t>Johannes 3,16</a:t>
            </a:r>
          </a:p>
        </p:txBody>
      </p:sp>
    </p:spTree>
    <p:extLst>
      <p:ext uri="{BB962C8B-B14F-4D97-AF65-F5344CB8AC3E}">
        <p14:creationId xmlns:p14="http://schemas.microsoft.com/office/powerpoint/2010/main" val="2752924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Sylinder 1">
            <a:extLst>
              <a:ext uri="{FF2B5EF4-FFF2-40B4-BE49-F238E27FC236}">
                <a16:creationId xmlns:a16="http://schemas.microsoft.com/office/drawing/2014/main" id="{972CA218-9588-F879-A59F-886A06DF0A92}"/>
              </a:ext>
            </a:extLst>
          </p:cNvPr>
          <p:cNvSpPr txBox="1"/>
          <p:nvPr/>
        </p:nvSpPr>
        <p:spPr>
          <a:xfrm>
            <a:off x="459675" y="2139315"/>
            <a:ext cx="5798249" cy="1981376"/>
          </a:xfrm>
          <a:prstGeom prst="rect">
            <a:avLst/>
          </a:prstGeom>
          <a:noFill/>
        </p:spPr>
        <p:txBody>
          <a:bodyPr wrap="square" rtlCol="0">
            <a:spAutoFit/>
          </a:bodyPr>
          <a:lstStyle/>
          <a:p>
            <a:pPr marL="342900" lvl="0" indent="-342900">
              <a:lnSpc>
                <a:spcPct val="115000"/>
              </a:lnSpc>
              <a:buFont typeface="+mj-lt"/>
              <a:buAutoNum type="arabicPeriod"/>
            </a:pPr>
            <a:r>
              <a:rPr lang="nb-NO" sz="1800" kern="100" dirty="0">
                <a:effectLst/>
                <a:latin typeface="Work Sans" panose="00000500000000000000" pitchFamily="50" charset="0"/>
                <a:ea typeface="Aptos" panose="020B0004020202020204" pitchFamily="34" charset="0"/>
                <a:cs typeface="Times New Roman" panose="02020603050405020304" pitchFamily="18" charset="0"/>
              </a:rPr>
              <a:t>Hva kan være vårt Palass? Er du villig til å gi opp palasset» for å gjøre det som er rett?</a:t>
            </a:r>
          </a:p>
          <a:p>
            <a:pPr marL="342900" lvl="0" indent="-342900">
              <a:lnSpc>
                <a:spcPct val="115000"/>
              </a:lnSpc>
              <a:buFont typeface="+mj-lt"/>
              <a:buAutoNum type="arabicPeriod"/>
            </a:pPr>
            <a:r>
              <a:rPr lang="nb-NO" sz="1800" kern="100" dirty="0">
                <a:effectLst/>
                <a:latin typeface="Work Sans" panose="00000500000000000000" pitchFamily="50" charset="0"/>
                <a:ea typeface="Aptos" panose="020B0004020202020204" pitchFamily="34" charset="0"/>
                <a:cs typeface="Times New Roman" panose="02020603050405020304" pitchFamily="18" charset="0"/>
              </a:rPr>
              <a:t>Hva tror du noen mener når de sier «Det kan koste å følge Jesus?»</a:t>
            </a:r>
          </a:p>
          <a:p>
            <a:pPr marL="342900" lvl="0" indent="-342900">
              <a:lnSpc>
                <a:spcPct val="115000"/>
              </a:lnSpc>
              <a:buFont typeface="+mj-lt"/>
              <a:buAutoNum type="arabicPeriod"/>
            </a:pPr>
            <a:r>
              <a:rPr lang="nb-NO" sz="1800" kern="100" dirty="0">
                <a:effectLst/>
                <a:latin typeface="Work Sans" panose="00000500000000000000" pitchFamily="50" charset="0"/>
                <a:ea typeface="Aptos" panose="020B0004020202020204" pitchFamily="34" charset="0"/>
                <a:cs typeface="Times New Roman" panose="02020603050405020304" pitchFamily="18" charset="0"/>
              </a:rPr>
              <a:t>Hva tenker du om at Jesus gav livet sitt for deg?</a:t>
            </a:r>
          </a:p>
        </p:txBody>
      </p:sp>
      <p:sp>
        <p:nvSpPr>
          <p:cNvPr id="3" name="TekstSylinder 2">
            <a:extLst>
              <a:ext uri="{FF2B5EF4-FFF2-40B4-BE49-F238E27FC236}">
                <a16:creationId xmlns:a16="http://schemas.microsoft.com/office/drawing/2014/main" id="{1DF27268-03E2-9E0F-8CE2-BDA330ADB855}"/>
              </a:ext>
            </a:extLst>
          </p:cNvPr>
          <p:cNvSpPr txBox="1"/>
          <p:nvPr/>
        </p:nvSpPr>
        <p:spPr>
          <a:xfrm>
            <a:off x="998103" y="1153752"/>
            <a:ext cx="4270248" cy="523220"/>
          </a:xfrm>
          <a:prstGeom prst="rect">
            <a:avLst/>
          </a:prstGeom>
          <a:solidFill>
            <a:schemeClr val="accent6">
              <a:lumMod val="60000"/>
              <a:lumOff val="40000"/>
            </a:schemeClr>
          </a:solidFill>
        </p:spPr>
        <p:txBody>
          <a:bodyPr wrap="square" rtlCol="0">
            <a:spAutoFit/>
          </a:bodyPr>
          <a:lstStyle/>
          <a:p>
            <a:pPr algn="ctr"/>
            <a:r>
              <a:rPr lang="en-US" sz="2800" dirty="0" err="1">
                <a:latin typeface="ADLaM Display" panose="02010000000000000000" pitchFamily="2" charset="0"/>
                <a:ea typeface="ADLaM Display" panose="02010000000000000000" pitchFamily="2" charset="0"/>
                <a:cs typeface="ADLaM Display" panose="02010000000000000000" pitchFamily="2" charset="0"/>
              </a:rPr>
              <a:t>Smågruppespørsmål</a:t>
            </a:r>
            <a:r>
              <a:rPr lang="en-US" sz="2800" dirty="0">
                <a:latin typeface="ADLaM Display" panose="02010000000000000000" pitchFamily="2" charset="0"/>
                <a:ea typeface="ADLaM Display" panose="02010000000000000000" pitchFamily="2" charset="0"/>
                <a:cs typeface="ADLaM Display" panose="02010000000000000000" pitchFamily="2" charset="0"/>
              </a:rPr>
              <a:t>:</a:t>
            </a:r>
            <a:endParaRPr lang="nb-NO" sz="2800" dirty="0">
              <a:latin typeface="ADLaM Display" panose="02010000000000000000" pitchFamily="2" charset="0"/>
              <a:ea typeface="ADLaM Display" panose="02010000000000000000" pitchFamily="2" charset="0"/>
              <a:cs typeface="ADLaM Display" panose="02010000000000000000" pitchFamily="2" charset="0"/>
            </a:endParaRPr>
          </a:p>
        </p:txBody>
      </p:sp>
      <p:pic>
        <p:nvPicPr>
          <p:cNvPr id="2050" name="Picture 2" descr="Illustration with fairytale castle">
            <a:extLst>
              <a:ext uri="{FF2B5EF4-FFF2-40B4-BE49-F238E27FC236}">
                <a16:creationId xmlns:a16="http://schemas.microsoft.com/office/drawing/2014/main" id="{25846B72-C853-F8D5-EB3D-9C4EEF33BF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47675"/>
            <a:ext cx="5962650" cy="596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85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177</TotalTime>
  <Words>476</Words>
  <Application>Microsoft Office PowerPoint</Application>
  <PresentationFormat>Widescreen</PresentationFormat>
  <Paragraphs>35</Paragraphs>
  <Slides>11</Slides>
  <Notes>9</Notes>
  <HiddenSlides>0</HiddenSlides>
  <MMClips>0</MMClips>
  <ScaleCrop>false</ScaleCrop>
  <HeadingPairs>
    <vt:vector size="6" baseType="variant">
      <vt:variant>
        <vt:lpstr>Brukte skrifter</vt:lpstr>
      </vt:variant>
      <vt:variant>
        <vt:i4>6</vt:i4>
      </vt:variant>
      <vt:variant>
        <vt:lpstr>Tema</vt:lpstr>
      </vt:variant>
      <vt:variant>
        <vt:i4>1</vt:i4>
      </vt:variant>
      <vt:variant>
        <vt:lpstr>Lysbildetitler</vt:lpstr>
      </vt:variant>
      <vt:variant>
        <vt:i4>11</vt:i4>
      </vt:variant>
    </vt:vector>
  </HeadingPairs>
  <TitlesOfParts>
    <vt:vector size="18" baseType="lpstr">
      <vt:lpstr>ADLaM Display</vt:lpstr>
      <vt:lpstr>Aptos</vt:lpstr>
      <vt:lpstr>Aptos Display</vt:lpstr>
      <vt:lpstr>Arial</vt:lpstr>
      <vt:lpstr>Times New Roman</vt:lpstr>
      <vt:lpstr>Work Sans</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Turid Slettebø</dc:creator>
  <cp:lastModifiedBy>Turid Slettebø</cp:lastModifiedBy>
  <cp:revision>2</cp:revision>
  <dcterms:created xsi:type="dcterms:W3CDTF">2025-04-04T10:15:15Z</dcterms:created>
  <dcterms:modified xsi:type="dcterms:W3CDTF">2025-04-11T09:58:20Z</dcterms:modified>
</cp:coreProperties>
</file>