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7" r:id="rId2"/>
    <p:sldId id="275" r:id="rId3"/>
    <p:sldId id="276" r:id="rId4"/>
    <p:sldId id="277" r:id="rId5"/>
    <p:sldId id="259" r:id="rId6"/>
    <p:sldId id="261" r:id="rId7"/>
    <p:sldId id="263" r:id="rId8"/>
    <p:sldId id="264" r:id="rId9"/>
    <p:sldId id="278" r:id="rId10"/>
    <p:sldId id="279" r:id="rId11"/>
    <p:sldId id="281" r:id="rId12"/>
  </p:sldIdLst>
  <p:sldSz cx="12192000" cy="6858000"/>
  <p:notesSz cx="6858000" cy="9144000"/>
  <p:defaultText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F2D9790-C242-4EEC-9275-D018563DA0D6}" v="12" dt="2025-04-04T12:58:29.38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105" d="100"/>
          <a:sy n="105" d="100"/>
        </p:scale>
        <p:origin x="83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urid Slettebø" userId="65215437-796a-4dff-b515-98e0a587fbc7" providerId="ADAL" clId="{61D2EBE8-03D8-42A5-B991-7983E549571C}"/>
    <pc:docChg chg="modSld">
      <pc:chgData name="Turid Slettebø" userId="65215437-796a-4dff-b515-98e0a587fbc7" providerId="ADAL" clId="{61D2EBE8-03D8-42A5-B991-7983E549571C}" dt="2025-04-04T13:50:38.299" v="18" actId="20577"/>
      <pc:docMkLst>
        <pc:docMk/>
      </pc:docMkLst>
      <pc:sldChg chg="modSp mod">
        <pc:chgData name="Turid Slettebø" userId="65215437-796a-4dff-b515-98e0a587fbc7" providerId="ADAL" clId="{61D2EBE8-03D8-42A5-B991-7983E549571C}" dt="2025-04-04T13:50:38.299" v="18" actId="20577"/>
        <pc:sldMkLst>
          <pc:docMk/>
          <pc:sldMk cId="0" sldId="257"/>
        </pc:sldMkLst>
        <pc:spChg chg="mod">
          <ac:chgData name="Turid Slettebø" userId="65215437-796a-4dff-b515-98e0a587fbc7" providerId="ADAL" clId="{61D2EBE8-03D8-42A5-B991-7983E549571C}" dt="2025-04-04T13:50:38.299" v="18" actId="20577"/>
          <ac:spMkLst>
            <pc:docMk/>
            <pc:sldMk cId="0" sldId="257"/>
            <ac:spMk id="4" creationId="{18203C1B-9BBE-94D6-A951-29FC95C6B165}"/>
          </ac:spMkLst>
        </pc:spChg>
      </pc:sldChg>
    </pc:docChg>
  </pc:docChgLst>
  <pc:docChgLst>
    <pc:chgData name="Turid Slettebø" userId="65215437-796a-4dff-b515-98e0a587fbc7" providerId="ADAL" clId="{FF2D9790-C242-4EEC-9275-D018563DA0D6}"/>
    <pc:docChg chg="undo custSel addSld delSld modSld">
      <pc:chgData name="Turid Slettebø" userId="65215437-796a-4dff-b515-98e0a587fbc7" providerId="ADAL" clId="{FF2D9790-C242-4EEC-9275-D018563DA0D6}" dt="2025-04-04T13:15:51.373" v="329" actId="1076"/>
      <pc:docMkLst>
        <pc:docMk/>
      </pc:docMkLst>
      <pc:sldChg chg="modSp mod">
        <pc:chgData name="Turid Slettebø" userId="65215437-796a-4dff-b515-98e0a587fbc7" providerId="ADAL" clId="{FF2D9790-C242-4EEC-9275-D018563DA0D6}" dt="2025-04-04T13:08:38.123" v="322" actId="20577"/>
        <pc:sldMkLst>
          <pc:docMk/>
          <pc:sldMk cId="0" sldId="257"/>
        </pc:sldMkLst>
        <pc:spChg chg="mod">
          <ac:chgData name="Turid Slettebø" userId="65215437-796a-4dff-b515-98e0a587fbc7" providerId="ADAL" clId="{FF2D9790-C242-4EEC-9275-D018563DA0D6}" dt="2025-04-04T13:08:38.123" v="322" actId="20577"/>
          <ac:spMkLst>
            <pc:docMk/>
            <pc:sldMk cId="0" sldId="257"/>
            <ac:spMk id="4" creationId="{18203C1B-9BBE-94D6-A951-29FC95C6B165}"/>
          </ac:spMkLst>
        </pc:spChg>
      </pc:sldChg>
      <pc:sldChg chg="new del">
        <pc:chgData name="Turid Slettebø" userId="65215437-796a-4dff-b515-98e0a587fbc7" providerId="ADAL" clId="{FF2D9790-C242-4EEC-9275-D018563DA0D6}" dt="2025-04-04T13:14:51.874" v="323" actId="47"/>
        <pc:sldMkLst>
          <pc:docMk/>
          <pc:sldMk cId="963438233" sldId="258"/>
        </pc:sldMkLst>
      </pc:sldChg>
      <pc:sldChg chg="add del">
        <pc:chgData name="Turid Slettebø" userId="65215437-796a-4dff-b515-98e0a587fbc7" providerId="ADAL" clId="{FF2D9790-C242-4EEC-9275-D018563DA0D6}" dt="2025-04-04T12:35:19.171" v="3"/>
        <pc:sldMkLst>
          <pc:docMk/>
          <pc:sldMk cId="0" sldId="259"/>
        </pc:sldMkLst>
      </pc:sldChg>
      <pc:sldChg chg="add del">
        <pc:chgData name="Turid Slettebø" userId="65215437-796a-4dff-b515-98e0a587fbc7" providerId="ADAL" clId="{FF2D9790-C242-4EEC-9275-D018563DA0D6}" dt="2025-04-04T12:38:46.917" v="4"/>
        <pc:sldMkLst>
          <pc:docMk/>
          <pc:sldMk cId="0" sldId="261"/>
        </pc:sldMkLst>
      </pc:sldChg>
      <pc:sldChg chg="add del">
        <pc:chgData name="Turid Slettebø" userId="65215437-796a-4dff-b515-98e0a587fbc7" providerId="ADAL" clId="{FF2D9790-C242-4EEC-9275-D018563DA0D6}" dt="2025-04-04T12:38:52.100" v="5" actId="47"/>
        <pc:sldMkLst>
          <pc:docMk/>
          <pc:sldMk cId="0" sldId="262"/>
        </pc:sldMkLst>
      </pc:sldChg>
      <pc:sldChg chg="del">
        <pc:chgData name="Turid Slettebø" userId="65215437-796a-4dff-b515-98e0a587fbc7" providerId="ADAL" clId="{FF2D9790-C242-4EEC-9275-D018563DA0D6}" dt="2025-04-04T12:32:33.262" v="0" actId="47"/>
        <pc:sldMkLst>
          <pc:docMk/>
          <pc:sldMk cId="1287552650" sldId="262"/>
        </pc:sldMkLst>
      </pc:sldChg>
      <pc:sldChg chg="add">
        <pc:chgData name="Turid Slettebø" userId="65215437-796a-4dff-b515-98e0a587fbc7" providerId="ADAL" clId="{FF2D9790-C242-4EEC-9275-D018563DA0D6}" dt="2025-04-04T12:38:46.917" v="4"/>
        <pc:sldMkLst>
          <pc:docMk/>
          <pc:sldMk cId="0" sldId="263"/>
        </pc:sldMkLst>
      </pc:sldChg>
      <pc:sldChg chg="add">
        <pc:chgData name="Turid Slettebø" userId="65215437-796a-4dff-b515-98e0a587fbc7" providerId="ADAL" clId="{FF2D9790-C242-4EEC-9275-D018563DA0D6}" dt="2025-04-04T12:38:46.917" v="4"/>
        <pc:sldMkLst>
          <pc:docMk/>
          <pc:sldMk cId="0" sldId="264"/>
        </pc:sldMkLst>
      </pc:sldChg>
      <pc:sldChg chg="del">
        <pc:chgData name="Turid Slettebø" userId="65215437-796a-4dff-b515-98e0a587fbc7" providerId="ADAL" clId="{FF2D9790-C242-4EEC-9275-D018563DA0D6}" dt="2025-04-04T12:32:33.262" v="0" actId="47"/>
        <pc:sldMkLst>
          <pc:docMk/>
          <pc:sldMk cId="566579639" sldId="264"/>
        </pc:sldMkLst>
      </pc:sldChg>
      <pc:sldChg chg="del">
        <pc:chgData name="Turid Slettebø" userId="65215437-796a-4dff-b515-98e0a587fbc7" providerId="ADAL" clId="{FF2D9790-C242-4EEC-9275-D018563DA0D6}" dt="2025-04-04T12:32:33.262" v="0" actId="47"/>
        <pc:sldMkLst>
          <pc:docMk/>
          <pc:sldMk cId="2807457692" sldId="265"/>
        </pc:sldMkLst>
      </pc:sldChg>
      <pc:sldChg chg="del">
        <pc:chgData name="Turid Slettebø" userId="65215437-796a-4dff-b515-98e0a587fbc7" providerId="ADAL" clId="{FF2D9790-C242-4EEC-9275-D018563DA0D6}" dt="2025-04-04T12:32:33.262" v="0" actId="47"/>
        <pc:sldMkLst>
          <pc:docMk/>
          <pc:sldMk cId="519644799" sldId="266"/>
        </pc:sldMkLst>
      </pc:sldChg>
      <pc:sldChg chg="del">
        <pc:chgData name="Turid Slettebø" userId="65215437-796a-4dff-b515-98e0a587fbc7" providerId="ADAL" clId="{FF2D9790-C242-4EEC-9275-D018563DA0D6}" dt="2025-04-04T12:32:33.262" v="0" actId="47"/>
        <pc:sldMkLst>
          <pc:docMk/>
          <pc:sldMk cId="0" sldId="267"/>
        </pc:sldMkLst>
      </pc:sldChg>
      <pc:sldChg chg="del">
        <pc:chgData name="Turid Slettebø" userId="65215437-796a-4dff-b515-98e0a587fbc7" providerId="ADAL" clId="{FF2D9790-C242-4EEC-9275-D018563DA0D6}" dt="2025-04-04T12:32:33.262" v="0" actId="47"/>
        <pc:sldMkLst>
          <pc:docMk/>
          <pc:sldMk cId="0" sldId="268"/>
        </pc:sldMkLst>
      </pc:sldChg>
      <pc:sldChg chg="del">
        <pc:chgData name="Turid Slettebø" userId="65215437-796a-4dff-b515-98e0a587fbc7" providerId="ADAL" clId="{FF2D9790-C242-4EEC-9275-D018563DA0D6}" dt="2025-04-04T12:32:33.262" v="0" actId="47"/>
        <pc:sldMkLst>
          <pc:docMk/>
          <pc:sldMk cId="0" sldId="269"/>
        </pc:sldMkLst>
      </pc:sldChg>
      <pc:sldChg chg="del">
        <pc:chgData name="Turid Slettebø" userId="65215437-796a-4dff-b515-98e0a587fbc7" providerId="ADAL" clId="{FF2D9790-C242-4EEC-9275-D018563DA0D6}" dt="2025-04-04T12:32:33.262" v="0" actId="47"/>
        <pc:sldMkLst>
          <pc:docMk/>
          <pc:sldMk cId="0" sldId="270"/>
        </pc:sldMkLst>
      </pc:sldChg>
      <pc:sldChg chg="del">
        <pc:chgData name="Turid Slettebø" userId="65215437-796a-4dff-b515-98e0a587fbc7" providerId="ADAL" clId="{FF2D9790-C242-4EEC-9275-D018563DA0D6}" dt="2025-04-04T12:32:33.262" v="0" actId="47"/>
        <pc:sldMkLst>
          <pc:docMk/>
          <pc:sldMk cId="0" sldId="271"/>
        </pc:sldMkLst>
      </pc:sldChg>
      <pc:sldChg chg="del">
        <pc:chgData name="Turid Slettebø" userId="65215437-796a-4dff-b515-98e0a587fbc7" providerId="ADAL" clId="{FF2D9790-C242-4EEC-9275-D018563DA0D6}" dt="2025-04-04T12:32:33.262" v="0" actId="47"/>
        <pc:sldMkLst>
          <pc:docMk/>
          <pc:sldMk cId="0" sldId="272"/>
        </pc:sldMkLst>
      </pc:sldChg>
      <pc:sldChg chg="del">
        <pc:chgData name="Turid Slettebø" userId="65215437-796a-4dff-b515-98e0a587fbc7" providerId="ADAL" clId="{FF2D9790-C242-4EEC-9275-D018563DA0D6}" dt="2025-04-04T12:32:33.262" v="0" actId="47"/>
        <pc:sldMkLst>
          <pc:docMk/>
          <pc:sldMk cId="0" sldId="273"/>
        </pc:sldMkLst>
      </pc:sldChg>
      <pc:sldChg chg="del">
        <pc:chgData name="Turid Slettebø" userId="65215437-796a-4dff-b515-98e0a587fbc7" providerId="ADAL" clId="{FF2D9790-C242-4EEC-9275-D018563DA0D6}" dt="2025-04-04T12:32:33.262" v="0" actId="47"/>
        <pc:sldMkLst>
          <pc:docMk/>
          <pc:sldMk cId="0" sldId="274"/>
        </pc:sldMkLst>
      </pc:sldChg>
      <pc:sldChg chg="add">
        <pc:chgData name="Turid Slettebø" userId="65215437-796a-4dff-b515-98e0a587fbc7" providerId="ADAL" clId="{FF2D9790-C242-4EEC-9275-D018563DA0D6}" dt="2025-04-04T12:34:23.088" v="2"/>
        <pc:sldMkLst>
          <pc:docMk/>
          <pc:sldMk cId="0" sldId="275"/>
        </pc:sldMkLst>
      </pc:sldChg>
      <pc:sldChg chg="add">
        <pc:chgData name="Turid Slettebø" userId="65215437-796a-4dff-b515-98e0a587fbc7" providerId="ADAL" clId="{FF2D9790-C242-4EEC-9275-D018563DA0D6}" dt="2025-04-04T12:34:23.088" v="2"/>
        <pc:sldMkLst>
          <pc:docMk/>
          <pc:sldMk cId="0" sldId="276"/>
        </pc:sldMkLst>
      </pc:sldChg>
      <pc:sldChg chg="add">
        <pc:chgData name="Turid Slettebø" userId="65215437-796a-4dff-b515-98e0a587fbc7" providerId="ADAL" clId="{FF2D9790-C242-4EEC-9275-D018563DA0D6}" dt="2025-04-04T12:34:23.088" v="2"/>
        <pc:sldMkLst>
          <pc:docMk/>
          <pc:sldMk cId="0" sldId="277"/>
        </pc:sldMkLst>
      </pc:sldChg>
      <pc:sldChg chg="del">
        <pc:chgData name="Turid Slettebø" userId="65215437-796a-4dff-b515-98e0a587fbc7" providerId="ADAL" clId="{FF2D9790-C242-4EEC-9275-D018563DA0D6}" dt="2025-04-04T12:32:33.262" v="0" actId="47"/>
        <pc:sldMkLst>
          <pc:docMk/>
          <pc:sldMk cId="514801664" sldId="278"/>
        </pc:sldMkLst>
      </pc:sldChg>
      <pc:sldChg chg="addSp delSp modSp new mod">
        <pc:chgData name="Turid Slettebø" userId="65215437-796a-4dff-b515-98e0a587fbc7" providerId="ADAL" clId="{FF2D9790-C242-4EEC-9275-D018563DA0D6}" dt="2025-04-04T12:55:35.905" v="212" actId="20577"/>
        <pc:sldMkLst>
          <pc:docMk/>
          <pc:sldMk cId="4005229721" sldId="278"/>
        </pc:sldMkLst>
        <pc:spChg chg="add mod">
          <ac:chgData name="Turid Slettebø" userId="65215437-796a-4dff-b515-98e0a587fbc7" providerId="ADAL" clId="{FF2D9790-C242-4EEC-9275-D018563DA0D6}" dt="2025-04-04T12:55:35.905" v="212" actId="20577"/>
          <ac:spMkLst>
            <pc:docMk/>
            <pc:sldMk cId="4005229721" sldId="278"/>
            <ac:spMk id="2" creationId="{CFBF4C10-5602-4012-5A3A-136335FFB5ED}"/>
          </ac:spMkLst>
        </pc:spChg>
        <pc:spChg chg="add del mod">
          <ac:chgData name="Turid Slettebø" userId="65215437-796a-4dff-b515-98e0a587fbc7" providerId="ADAL" clId="{FF2D9790-C242-4EEC-9275-D018563DA0D6}" dt="2025-04-04T12:54:02.817" v="44" actId="478"/>
          <ac:spMkLst>
            <pc:docMk/>
            <pc:sldMk cId="4005229721" sldId="278"/>
            <ac:spMk id="3" creationId="{DB5FC891-6342-1A57-C379-97FB566F5BDA}"/>
          </ac:spMkLst>
        </pc:spChg>
        <pc:spChg chg="add del">
          <ac:chgData name="Turid Slettebø" userId="65215437-796a-4dff-b515-98e0a587fbc7" providerId="ADAL" clId="{FF2D9790-C242-4EEC-9275-D018563DA0D6}" dt="2025-04-04T12:53:52.416" v="42" actId="22"/>
          <ac:spMkLst>
            <pc:docMk/>
            <pc:sldMk cId="4005229721" sldId="278"/>
            <ac:spMk id="5" creationId="{23B293E3-65F2-2865-7172-2360730ABC62}"/>
          </ac:spMkLst>
        </pc:spChg>
        <pc:picChg chg="add mod">
          <ac:chgData name="Turid Slettebø" userId="65215437-796a-4dff-b515-98e0a587fbc7" providerId="ADAL" clId="{FF2D9790-C242-4EEC-9275-D018563DA0D6}" dt="2025-04-04T12:51:52.938" v="9" actId="1076"/>
          <ac:picMkLst>
            <pc:docMk/>
            <pc:sldMk cId="4005229721" sldId="278"/>
            <ac:picMk id="8194" creationId="{199CDF0D-BE31-DF4F-770A-48CEB1D923FD}"/>
          </ac:picMkLst>
        </pc:picChg>
      </pc:sldChg>
      <pc:sldChg chg="del">
        <pc:chgData name="Turid Slettebø" userId="65215437-796a-4dff-b515-98e0a587fbc7" providerId="ADAL" clId="{FF2D9790-C242-4EEC-9275-D018563DA0D6}" dt="2025-04-04T12:32:33.262" v="0" actId="47"/>
        <pc:sldMkLst>
          <pc:docMk/>
          <pc:sldMk cId="1517630901" sldId="279"/>
        </pc:sldMkLst>
      </pc:sldChg>
      <pc:sldChg chg="add">
        <pc:chgData name="Turid Slettebø" userId="65215437-796a-4dff-b515-98e0a587fbc7" providerId="ADAL" clId="{FF2D9790-C242-4EEC-9275-D018563DA0D6}" dt="2025-04-04T12:53:55.062" v="43"/>
        <pc:sldMkLst>
          <pc:docMk/>
          <pc:sldMk cId="3143381165" sldId="279"/>
        </pc:sldMkLst>
      </pc:sldChg>
      <pc:sldChg chg="new del">
        <pc:chgData name="Turid Slettebø" userId="65215437-796a-4dff-b515-98e0a587fbc7" providerId="ADAL" clId="{FF2D9790-C242-4EEC-9275-D018563DA0D6}" dt="2025-04-04T12:57:00.698" v="215" actId="47"/>
        <pc:sldMkLst>
          <pc:docMk/>
          <pc:sldMk cId="3100896065" sldId="280"/>
        </pc:sldMkLst>
      </pc:sldChg>
      <pc:sldChg chg="del">
        <pc:chgData name="Turid Slettebø" userId="65215437-796a-4dff-b515-98e0a587fbc7" providerId="ADAL" clId="{FF2D9790-C242-4EEC-9275-D018563DA0D6}" dt="2025-04-04T12:32:33.262" v="0" actId="47"/>
        <pc:sldMkLst>
          <pc:docMk/>
          <pc:sldMk cId="1609411030" sldId="281"/>
        </pc:sldMkLst>
      </pc:sldChg>
      <pc:sldChg chg="addSp delSp modSp add mod">
        <pc:chgData name="Turid Slettebø" userId="65215437-796a-4dff-b515-98e0a587fbc7" providerId="ADAL" clId="{FF2D9790-C242-4EEC-9275-D018563DA0D6}" dt="2025-04-04T13:15:51.373" v="329" actId="1076"/>
        <pc:sldMkLst>
          <pc:docMk/>
          <pc:sldMk cId="1907194524" sldId="281"/>
        </pc:sldMkLst>
        <pc:spChg chg="mod">
          <ac:chgData name="Turid Slettebø" userId="65215437-796a-4dff-b515-98e0a587fbc7" providerId="ADAL" clId="{FF2D9790-C242-4EEC-9275-D018563DA0D6}" dt="2025-04-04T12:59:33.306" v="280" actId="20577"/>
          <ac:spMkLst>
            <pc:docMk/>
            <pc:sldMk cId="1907194524" sldId="281"/>
            <ac:spMk id="2" creationId="{24FC6BB7-01D2-CCD6-C504-0369D3C38F48}"/>
          </ac:spMkLst>
        </pc:spChg>
        <pc:spChg chg="del">
          <ac:chgData name="Turid Slettebø" userId="65215437-796a-4dff-b515-98e0a587fbc7" providerId="ADAL" clId="{FF2D9790-C242-4EEC-9275-D018563DA0D6}" dt="2025-04-04T12:57:05.819" v="216" actId="478"/>
          <ac:spMkLst>
            <pc:docMk/>
            <pc:sldMk cId="1907194524" sldId="281"/>
            <ac:spMk id="3" creationId="{7451E375-7BB2-4DF8-CEBD-A0BD8C594850}"/>
          </ac:spMkLst>
        </pc:spChg>
        <pc:spChg chg="add mod">
          <ac:chgData name="Turid Slettebø" userId="65215437-796a-4dff-b515-98e0a587fbc7" providerId="ADAL" clId="{FF2D9790-C242-4EEC-9275-D018563DA0D6}" dt="2025-04-04T13:15:51.373" v="329" actId="1076"/>
          <ac:spMkLst>
            <pc:docMk/>
            <pc:sldMk cId="1907194524" sldId="281"/>
            <ac:spMk id="4" creationId="{2F0C49E9-CA38-238B-20AC-E59072531327}"/>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op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b-NO"/>
          </a:p>
        </p:txBody>
      </p:sp>
      <p:sp>
        <p:nvSpPr>
          <p:cNvPr id="3" name="Plassholder for dato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18203F3-C9D1-4878-8461-F0AA62651BE5}" type="datetimeFigureOut">
              <a:rPr lang="nb-NO" smtClean="0"/>
              <a:t>04.04.2025</a:t>
            </a:fld>
            <a:endParaRPr lang="nb-NO"/>
          </a:p>
        </p:txBody>
      </p:sp>
      <p:sp>
        <p:nvSpPr>
          <p:cNvPr id="4" name="Plassholder for lysbil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b-NO"/>
          </a:p>
        </p:txBody>
      </p:sp>
      <p:sp>
        <p:nvSpPr>
          <p:cNvPr id="5" name="Plassholder for nota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6" name="Plassholder for bunn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b-NO"/>
          </a:p>
        </p:txBody>
      </p:sp>
      <p:sp>
        <p:nvSpPr>
          <p:cNvPr id="7" name="Plassholder for lysbilde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A0A80F-8ACE-4780-AB68-334A76CEF079}" type="slidenum">
              <a:rPr lang="nb-NO" smtClean="0"/>
              <a:t>‹#›</a:t>
            </a:fld>
            <a:endParaRPr lang="nb-NO"/>
          </a:p>
        </p:txBody>
      </p:sp>
    </p:spTree>
    <p:extLst>
      <p:ext uri="{BB962C8B-B14F-4D97-AF65-F5344CB8AC3E}">
        <p14:creationId xmlns:p14="http://schemas.microsoft.com/office/powerpoint/2010/main" val="11493290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04.04.2025</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Ruth Chapter 1</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a:t>
            </a:fld>
            <a:endParaRPr lang="cs-CZ"/>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‘A law must be passed so they can be destroyed. I will give ten thousand talents of silver to the King’s treasury to get this done.’</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2</a:t>
            </a:fld>
            <a:endParaRPr lang="en-GB" sz="1400" b="0" strike="noStrike" spc="-1">
              <a:solidFill>
                <a:srgbClr val="000000"/>
              </a:solidFill>
              <a:latin typeface="Times New Roman"/>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The King took off his signet ring and gave it to Haman. ‘Keep the money and do to these people what you think is best.’</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3</a:t>
            </a:fld>
            <a:endParaRPr lang="en-GB" sz="1400" b="0" strike="noStrike" spc="-1">
              <a:solidFill>
                <a:srgbClr val="000000"/>
              </a:solidFill>
              <a:latin typeface="Times New Roman"/>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The King’s scribes were instructed to write a law that on the 13th day of the 12th month the Jews were to be attacked and killed and their possessions taken as plunder. The law was sealed with the King’s ring. A law of the Medes and Persians could not be changed or altered. The new law was announced throughout the empire</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4</a:t>
            </a:fld>
            <a:endParaRPr lang="en-GB" sz="1400" b="0" strike="noStrike" spc="-1">
              <a:solidFill>
                <a:srgbClr val="000000"/>
              </a:solidFill>
              <a:latin typeface="Times New Roman"/>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When Esther heard about Mordecai’s distress, she sent Hathak, one of the Kings servants, with clothes for him to put on instead of the sackcloth. But he refused to put them on.</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5</a:t>
            </a:fld>
            <a:endParaRPr lang="en-GB" sz="1400" b="0" strike="noStrike" spc="-1">
              <a:solidFill>
                <a:srgbClr val="000000"/>
              </a:solidFill>
              <a:latin typeface="Times New Roman"/>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Hathak reported back to Esther. ‘Anyone who approaches the King’s inner chamber without being summoned by the King is put to death – unless the King extends his golden sceptre to them and spares their life. I have not been summoned by the King for 30 days.’</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6</a:t>
            </a:fld>
            <a:endParaRPr lang="en-GB" sz="1400" b="0" strike="noStrike" spc="-1">
              <a:solidFill>
                <a:srgbClr val="000000"/>
              </a:solidFill>
              <a:latin typeface="Times New Roman"/>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Esther sent a reply to Mordecai. ‘Gather all the Jews in Susa to pray and fast for me. Don’t eat for three days. I will pray and fast with you. Then I will go to the King even though he has not summoned me. If I die, I die.’</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7</a:t>
            </a:fld>
            <a:endParaRPr lang="en-GB" sz="1400" b="0" strike="noStrike" spc="-1">
              <a:solidFill>
                <a:srgbClr val="000000"/>
              </a:solidFill>
              <a:latin typeface="Times New Roman"/>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4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US"/>
              <a:t>Chapter 5: On the third day Esther put on her royal robes and stood in the inner court of the palace in front of the King’s hall. When the King saw her, he was pleased and held out his golden sceptre to spare her life.</a:t>
            </a:r>
            <a:endParaRPr lang="en-GB" sz="1400" b="0" strike="noStrike" spc="-1">
              <a:solidFill>
                <a:srgbClr val="000000"/>
              </a:solidFill>
              <a:latin typeface="Arial"/>
            </a:endParaRPr>
          </a:p>
        </p:txBody>
      </p:sp>
      <p:sp>
        <p:nvSpPr>
          <p:cNvPr id="43" name="PlaceHolder 3"/>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2C9402AC-41F3-4094-9F49-0BE3ECAC73E3}" type="slidenum">
              <a:rPr lang="en-GB" sz="1400" b="0" strike="noStrike" spc="-1">
                <a:solidFill>
                  <a:srgbClr val="000000"/>
                </a:solidFill>
                <a:latin typeface="Times New Roman"/>
              </a:rPr>
              <a:t>8</a:t>
            </a:fld>
            <a:endParaRPr lang="en-GB" sz="1400" b="0" strike="noStrike" spc="-1">
              <a:solidFill>
                <a:srgbClr val="000000"/>
              </a:solidFill>
              <a:latin typeface="Times New Roman"/>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tellysbilde">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8380B2C1-57A7-E511-0F04-ABCA8A79AE95}"/>
              </a:ext>
            </a:extLst>
          </p:cNvPr>
          <p:cNvSpPr>
            <a:spLocks noGrp="1"/>
          </p:cNvSpPr>
          <p:nvPr>
            <p:ph type="ctrTitle"/>
          </p:nvPr>
        </p:nvSpPr>
        <p:spPr>
          <a:xfrm>
            <a:off x="1524000" y="1122363"/>
            <a:ext cx="9144000" cy="2387600"/>
          </a:xfrm>
        </p:spPr>
        <p:txBody>
          <a:bodyPr anchor="b"/>
          <a:lstStyle>
            <a:lvl1pPr algn="ctr">
              <a:defRPr sz="6000"/>
            </a:lvl1pPr>
          </a:lstStyle>
          <a:p>
            <a:r>
              <a:rPr lang="nb-NO"/>
              <a:t>Klikk for å redigere tittelstil</a:t>
            </a:r>
          </a:p>
        </p:txBody>
      </p:sp>
      <p:sp>
        <p:nvSpPr>
          <p:cNvPr id="3" name="Undertittel 2">
            <a:extLst>
              <a:ext uri="{FF2B5EF4-FFF2-40B4-BE49-F238E27FC236}">
                <a16:creationId xmlns:a16="http://schemas.microsoft.com/office/drawing/2014/main" id="{88935215-973B-8138-B64E-0FDDA4ED1B2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b-NO"/>
              <a:t>Klikk for å redigere undertittelstil i malen</a:t>
            </a:r>
          </a:p>
        </p:txBody>
      </p:sp>
      <p:sp>
        <p:nvSpPr>
          <p:cNvPr id="4" name="Plassholder for dato 3">
            <a:extLst>
              <a:ext uri="{FF2B5EF4-FFF2-40B4-BE49-F238E27FC236}">
                <a16:creationId xmlns:a16="http://schemas.microsoft.com/office/drawing/2014/main" id="{DCA45F67-4EE1-E846-2875-80B7DEEDAB7F}"/>
              </a:ext>
            </a:extLst>
          </p:cNvPr>
          <p:cNvSpPr>
            <a:spLocks noGrp="1"/>
          </p:cNvSpPr>
          <p:nvPr>
            <p:ph type="dt" sz="half" idx="10"/>
          </p:nvPr>
        </p:nvSpPr>
        <p:spPr/>
        <p:txBody>
          <a:bodyPr/>
          <a:lstStyle/>
          <a:p>
            <a:fld id="{9705AE10-F9C6-427E-BCBD-2EE15265EFA4}" type="datetimeFigureOut">
              <a:rPr lang="nb-NO" smtClean="0"/>
              <a:t>04.04.2025</a:t>
            </a:fld>
            <a:endParaRPr lang="nb-NO"/>
          </a:p>
        </p:txBody>
      </p:sp>
      <p:sp>
        <p:nvSpPr>
          <p:cNvPr id="5" name="Plassholder for bunntekst 4">
            <a:extLst>
              <a:ext uri="{FF2B5EF4-FFF2-40B4-BE49-F238E27FC236}">
                <a16:creationId xmlns:a16="http://schemas.microsoft.com/office/drawing/2014/main" id="{3D53F3B6-3B37-A697-850A-7102F3B803B9}"/>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500A1B36-A634-01C3-B74E-BC5986592DA2}"/>
              </a:ext>
            </a:extLst>
          </p:cNvPr>
          <p:cNvSpPr>
            <a:spLocks noGrp="1"/>
          </p:cNvSpPr>
          <p:nvPr>
            <p:ph type="sldNum" sz="quarter" idx="12"/>
          </p:nvPr>
        </p:nvSpPr>
        <p:spPr/>
        <p:txBody>
          <a:bodyPr/>
          <a:lstStyle/>
          <a:p>
            <a:fld id="{D356B022-7ADE-4069-A777-0D41D667388D}" type="slidenum">
              <a:rPr lang="nb-NO" smtClean="0"/>
              <a:t>‹#›</a:t>
            </a:fld>
            <a:endParaRPr lang="nb-NO"/>
          </a:p>
        </p:txBody>
      </p:sp>
    </p:spTree>
    <p:extLst>
      <p:ext uri="{BB962C8B-B14F-4D97-AF65-F5344CB8AC3E}">
        <p14:creationId xmlns:p14="http://schemas.microsoft.com/office/powerpoint/2010/main" val="33178332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Loddrett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F428FA98-912B-E9DA-4054-B67CBBC900FC}"/>
              </a:ext>
            </a:extLst>
          </p:cNvPr>
          <p:cNvSpPr>
            <a:spLocks noGrp="1"/>
          </p:cNvSpPr>
          <p:nvPr>
            <p:ph type="title"/>
          </p:nvPr>
        </p:nvSpPr>
        <p:spPr/>
        <p:txBody>
          <a:bodyPr/>
          <a:lstStyle/>
          <a:p>
            <a:r>
              <a:rPr lang="nb-NO"/>
              <a:t>Klikk for å redigere tittelstil</a:t>
            </a:r>
          </a:p>
        </p:txBody>
      </p:sp>
      <p:sp>
        <p:nvSpPr>
          <p:cNvPr id="3" name="Plassholder for loddrett tekst 2">
            <a:extLst>
              <a:ext uri="{FF2B5EF4-FFF2-40B4-BE49-F238E27FC236}">
                <a16:creationId xmlns:a16="http://schemas.microsoft.com/office/drawing/2014/main" id="{B4512823-3666-FB97-B4C7-FCEAC3E3E0A1}"/>
              </a:ext>
            </a:extLst>
          </p:cNvPr>
          <p:cNvSpPr>
            <a:spLocks noGrp="1"/>
          </p:cNvSpPr>
          <p:nvPr>
            <p:ph type="body" orient="vert" idx="1"/>
          </p:nvPr>
        </p:nvSpPr>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BFF6A763-B457-0CBE-2298-130C49E86810}"/>
              </a:ext>
            </a:extLst>
          </p:cNvPr>
          <p:cNvSpPr>
            <a:spLocks noGrp="1"/>
          </p:cNvSpPr>
          <p:nvPr>
            <p:ph type="dt" sz="half" idx="10"/>
          </p:nvPr>
        </p:nvSpPr>
        <p:spPr/>
        <p:txBody>
          <a:bodyPr/>
          <a:lstStyle/>
          <a:p>
            <a:fld id="{9705AE10-F9C6-427E-BCBD-2EE15265EFA4}" type="datetimeFigureOut">
              <a:rPr lang="nb-NO" smtClean="0"/>
              <a:t>04.04.2025</a:t>
            </a:fld>
            <a:endParaRPr lang="nb-NO"/>
          </a:p>
        </p:txBody>
      </p:sp>
      <p:sp>
        <p:nvSpPr>
          <p:cNvPr id="5" name="Plassholder for bunntekst 4">
            <a:extLst>
              <a:ext uri="{FF2B5EF4-FFF2-40B4-BE49-F238E27FC236}">
                <a16:creationId xmlns:a16="http://schemas.microsoft.com/office/drawing/2014/main" id="{DED1157B-49D1-F678-6DA0-8D496A72A967}"/>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2B812EB2-C901-B88F-EC15-485B4C8709AE}"/>
              </a:ext>
            </a:extLst>
          </p:cNvPr>
          <p:cNvSpPr>
            <a:spLocks noGrp="1"/>
          </p:cNvSpPr>
          <p:nvPr>
            <p:ph type="sldNum" sz="quarter" idx="12"/>
          </p:nvPr>
        </p:nvSpPr>
        <p:spPr/>
        <p:txBody>
          <a:bodyPr/>
          <a:lstStyle/>
          <a:p>
            <a:fld id="{D356B022-7ADE-4069-A777-0D41D667388D}" type="slidenum">
              <a:rPr lang="nb-NO" smtClean="0"/>
              <a:t>‹#›</a:t>
            </a:fld>
            <a:endParaRPr lang="nb-NO"/>
          </a:p>
        </p:txBody>
      </p:sp>
    </p:spTree>
    <p:extLst>
      <p:ext uri="{BB962C8B-B14F-4D97-AF65-F5344CB8AC3E}">
        <p14:creationId xmlns:p14="http://schemas.microsoft.com/office/powerpoint/2010/main" val="3301549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drett tittel og tekst">
    <p:spTree>
      <p:nvGrpSpPr>
        <p:cNvPr id="1" name=""/>
        <p:cNvGrpSpPr/>
        <p:nvPr/>
      </p:nvGrpSpPr>
      <p:grpSpPr>
        <a:xfrm>
          <a:off x="0" y="0"/>
          <a:ext cx="0" cy="0"/>
          <a:chOff x="0" y="0"/>
          <a:chExt cx="0" cy="0"/>
        </a:xfrm>
      </p:grpSpPr>
      <p:sp>
        <p:nvSpPr>
          <p:cNvPr id="2" name="Loddrett tittel 1">
            <a:extLst>
              <a:ext uri="{FF2B5EF4-FFF2-40B4-BE49-F238E27FC236}">
                <a16:creationId xmlns:a16="http://schemas.microsoft.com/office/drawing/2014/main" id="{FA16ED9D-8161-4E7B-03A3-4E59B680418C}"/>
              </a:ext>
            </a:extLst>
          </p:cNvPr>
          <p:cNvSpPr>
            <a:spLocks noGrp="1"/>
          </p:cNvSpPr>
          <p:nvPr>
            <p:ph type="title" orient="vert"/>
          </p:nvPr>
        </p:nvSpPr>
        <p:spPr>
          <a:xfrm>
            <a:off x="8724900" y="365125"/>
            <a:ext cx="2628900" cy="5811838"/>
          </a:xfrm>
        </p:spPr>
        <p:txBody>
          <a:bodyPr vert="eaVert"/>
          <a:lstStyle/>
          <a:p>
            <a:r>
              <a:rPr lang="nb-NO"/>
              <a:t>Klikk for å redigere tittelstil</a:t>
            </a:r>
          </a:p>
        </p:txBody>
      </p:sp>
      <p:sp>
        <p:nvSpPr>
          <p:cNvPr id="3" name="Plassholder for loddrett tekst 2">
            <a:extLst>
              <a:ext uri="{FF2B5EF4-FFF2-40B4-BE49-F238E27FC236}">
                <a16:creationId xmlns:a16="http://schemas.microsoft.com/office/drawing/2014/main" id="{3471CE52-1175-3EE4-2CE1-F37C0A5A67BD}"/>
              </a:ext>
            </a:extLst>
          </p:cNvPr>
          <p:cNvSpPr>
            <a:spLocks noGrp="1"/>
          </p:cNvSpPr>
          <p:nvPr>
            <p:ph type="body" orient="vert" idx="1"/>
          </p:nvPr>
        </p:nvSpPr>
        <p:spPr>
          <a:xfrm>
            <a:off x="838200" y="365125"/>
            <a:ext cx="7734300" cy="5811838"/>
          </a:xfrm>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FC289F5F-D14C-1E39-9CDA-A6DA2AA3A84C}"/>
              </a:ext>
            </a:extLst>
          </p:cNvPr>
          <p:cNvSpPr>
            <a:spLocks noGrp="1"/>
          </p:cNvSpPr>
          <p:nvPr>
            <p:ph type="dt" sz="half" idx="10"/>
          </p:nvPr>
        </p:nvSpPr>
        <p:spPr/>
        <p:txBody>
          <a:bodyPr/>
          <a:lstStyle/>
          <a:p>
            <a:fld id="{9705AE10-F9C6-427E-BCBD-2EE15265EFA4}" type="datetimeFigureOut">
              <a:rPr lang="nb-NO" smtClean="0"/>
              <a:t>04.04.2025</a:t>
            </a:fld>
            <a:endParaRPr lang="nb-NO"/>
          </a:p>
        </p:txBody>
      </p:sp>
      <p:sp>
        <p:nvSpPr>
          <p:cNvPr id="5" name="Plassholder for bunntekst 4">
            <a:extLst>
              <a:ext uri="{FF2B5EF4-FFF2-40B4-BE49-F238E27FC236}">
                <a16:creationId xmlns:a16="http://schemas.microsoft.com/office/drawing/2014/main" id="{32A149A7-E9D9-EC75-4B30-8F3F57598A29}"/>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34A51919-8875-3713-2A93-095B68C27597}"/>
              </a:ext>
            </a:extLst>
          </p:cNvPr>
          <p:cNvSpPr>
            <a:spLocks noGrp="1"/>
          </p:cNvSpPr>
          <p:nvPr>
            <p:ph type="sldNum" sz="quarter" idx="12"/>
          </p:nvPr>
        </p:nvSpPr>
        <p:spPr/>
        <p:txBody>
          <a:bodyPr/>
          <a:lstStyle/>
          <a:p>
            <a:fld id="{D356B022-7ADE-4069-A777-0D41D667388D}" type="slidenum">
              <a:rPr lang="nb-NO" smtClean="0"/>
              <a:t>‹#›</a:t>
            </a:fld>
            <a:endParaRPr lang="nb-NO"/>
          </a:p>
        </p:txBody>
      </p:sp>
    </p:spTree>
    <p:extLst>
      <p:ext uri="{BB962C8B-B14F-4D97-AF65-F5344CB8AC3E}">
        <p14:creationId xmlns:p14="http://schemas.microsoft.com/office/powerpoint/2010/main" val="2811558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tel og innho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CE4C8927-9946-BE84-2D93-C9CD68A53556}"/>
              </a:ext>
            </a:extLst>
          </p:cNvPr>
          <p:cNvSpPr>
            <a:spLocks noGrp="1"/>
          </p:cNvSpPr>
          <p:nvPr>
            <p:ph type="title"/>
          </p:nvPr>
        </p:nvSpPr>
        <p:spPr/>
        <p:txBody>
          <a:bodyPr/>
          <a:lstStyle/>
          <a:p>
            <a:r>
              <a:rPr lang="nb-NO"/>
              <a:t>Klikk for å redigere tittelstil</a:t>
            </a:r>
          </a:p>
        </p:txBody>
      </p:sp>
      <p:sp>
        <p:nvSpPr>
          <p:cNvPr id="3" name="Plassholder for innhold 2">
            <a:extLst>
              <a:ext uri="{FF2B5EF4-FFF2-40B4-BE49-F238E27FC236}">
                <a16:creationId xmlns:a16="http://schemas.microsoft.com/office/drawing/2014/main" id="{8CA4B89C-DDBD-857C-A993-C80FDC010B21}"/>
              </a:ext>
            </a:extLst>
          </p:cNvPr>
          <p:cNvSpPr>
            <a:spLocks noGrp="1"/>
          </p:cNvSpPr>
          <p:nvPr>
            <p:ph idx="1"/>
          </p:nvPr>
        </p:nvSpPr>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9F210209-586D-DF7C-9F64-6F76445A2F4C}"/>
              </a:ext>
            </a:extLst>
          </p:cNvPr>
          <p:cNvSpPr>
            <a:spLocks noGrp="1"/>
          </p:cNvSpPr>
          <p:nvPr>
            <p:ph type="dt" sz="half" idx="10"/>
          </p:nvPr>
        </p:nvSpPr>
        <p:spPr/>
        <p:txBody>
          <a:bodyPr/>
          <a:lstStyle/>
          <a:p>
            <a:fld id="{9705AE10-F9C6-427E-BCBD-2EE15265EFA4}" type="datetimeFigureOut">
              <a:rPr lang="nb-NO" smtClean="0"/>
              <a:t>04.04.2025</a:t>
            </a:fld>
            <a:endParaRPr lang="nb-NO"/>
          </a:p>
        </p:txBody>
      </p:sp>
      <p:sp>
        <p:nvSpPr>
          <p:cNvPr id="5" name="Plassholder for bunntekst 4">
            <a:extLst>
              <a:ext uri="{FF2B5EF4-FFF2-40B4-BE49-F238E27FC236}">
                <a16:creationId xmlns:a16="http://schemas.microsoft.com/office/drawing/2014/main" id="{0DE237E3-290C-13FA-464D-B3CD58A31843}"/>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840F4DCF-E47A-F8B5-A13C-347609E07391}"/>
              </a:ext>
            </a:extLst>
          </p:cNvPr>
          <p:cNvSpPr>
            <a:spLocks noGrp="1"/>
          </p:cNvSpPr>
          <p:nvPr>
            <p:ph type="sldNum" sz="quarter" idx="12"/>
          </p:nvPr>
        </p:nvSpPr>
        <p:spPr/>
        <p:txBody>
          <a:bodyPr/>
          <a:lstStyle/>
          <a:p>
            <a:fld id="{D356B022-7ADE-4069-A777-0D41D667388D}" type="slidenum">
              <a:rPr lang="nb-NO" smtClean="0"/>
              <a:t>‹#›</a:t>
            </a:fld>
            <a:endParaRPr lang="nb-NO"/>
          </a:p>
        </p:txBody>
      </p:sp>
    </p:spTree>
    <p:extLst>
      <p:ext uri="{BB962C8B-B14F-4D97-AF65-F5344CB8AC3E}">
        <p14:creationId xmlns:p14="http://schemas.microsoft.com/office/powerpoint/2010/main" val="18043806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Deloverskrif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54181FD7-5891-A5EF-1BF2-E0029FEFFF5C}"/>
              </a:ext>
            </a:extLst>
          </p:cNvPr>
          <p:cNvSpPr>
            <a:spLocks noGrp="1"/>
          </p:cNvSpPr>
          <p:nvPr>
            <p:ph type="title"/>
          </p:nvPr>
        </p:nvSpPr>
        <p:spPr>
          <a:xfrm>
            <a:off x="831850" y="1709738"/>
            <a:ext cx="10515600" cy="2852737"/>
          </a:xfrm>
        </p:spPr>
        <p:txBody>
          <a:bodyPr anchor="b"/>
          <a:lstStyle>
            <a:lvl1pPr>
              <a:defRPr sz="6000"/>
            </a:lvl1pPr>
          </a:lstStyle>
          <a:p>
            <a:r>
              <a:rPr lang="nb-NO"/>
              <a:t>Klikk for å redigere tittelstil</a:t>
            </a:r>
          </a:p>
        </p:txBody>
      </p:sp>
      <p:sp>
        <p:nvSpPr>
          <p:cNvPr id="3" name="Plassholder for tekst 2">
            <a:extLst>
              <a:ext uri="{FF2B5EF4-FFF2-40B4-BE49-F238E27FC236}">
                <a16:creationId xmlns:a16="http://schemas.microsoft.com/office/drawing/2014/main" id="{9A782FDE-BAEC-47DC-CFA1-EB9EAF41977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nb-NO"/>
              <a:t>Klikk for å redigere tekststiler i malen</a:t>
            </a:r>
          </a:p>
        </p:txBody>
      </p:sp>
      <p:sp>
        <p:nvSpPr>
          <p:cNvPr id="4" name="Plassholder for dato 3">
            <a:extLst>
              <a:ext uri="{FF2B5EF4-FFF2-40B4-BE49-F238E27FC236}">
                <a16:creationId xmlns:a16="http://schemas.microsoft.com/office/drawing/2014/main" id="{764F2ACD-0CCB-F6BE-4EAA-690CBF4DE4F7}"/>
              </a:ext>
            </a:extLst>
          </p:cNvPr>
          <p:cNvSpPr>
            <a:spLocks noGrp="1"/>
          </p:cNvSpPr>
          <p:nvPr>
            <p:ph type="dt" sz="half" idx="10"/>
          </p:nvPr>
        </p:nvSpPr>
        <p:spPr/>
        <p:txBody>
          <a:bodyPr/>
          <a:lstStyle/>
          <a:p>
            <a:fld id="{9705AE10-F9C6-427E-BCBD-2EE15265EFA4}" type="datetimeFigureOut">
              <a:rPr lang="nb-NO" smtClean="0"/>
              <a:t>04.04.2025</a:t>
            </a:fld>
            <a:endParaRPr lang="nb-NO"/>
          </a:p>
        </p:txBody>
      </p:sp>
      <p:sp>
        <p:nvSpPr>
          <p:cNvPr id="5" name="Plassholder for bunntekst 4">
            <a:extLst>
              <a:ext uri="{FF2B5EF4-FFF2-40B4-BE49-F238E27FC236}">
                <a16:creationId xmlns:a16="http://schemas.microsoft.com/office/drawing/2014/main" id="{1B95E207-469A-AD07-4F34-364D092F029C}"/>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1F8F87BB-DEB5-C937-B522-8627D4A0BF0A}"/>
              </a:ext>
            </a:extLst>
          </p:cNvPr>
          <p:cNvSpPr>
            <a:spLocks noGrp="1"/>
          </p:cNvSpPr>
          <p:nvPr>
            <p:ph type="sldNum" sz="quarter" idx="12"/>
          </p:nvPr>
        </p:nvSpPr>
        <p:spPr/>
        <p:txBody>
          <a:bodyPr/>
          <a:lstStyle/>
          <a:p>
            <a:fld id="{D356B022-7ADE-4069-A777-0D41D667388D}" type="slidenum">
              <a:rPr lang="nb-NO" smtClean="0"/>
              <a:t>‹#›</a:t>
            </a:fld>
            <a:endParaRPr lang="nb-NO"/>
          </a:p>
        </p:txBody>
      </p:sp>
    </p:spTree>
    <p:extLst>
      <p:ext uri="{BB962C8B-B14F-4D97-AF65-F5344CB8AC3E}">
        <p14:creationId xmlns:p14="http://schemas.microsoft.com/office/powerpoint/2010/main" val="15640346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nholdsdeler">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A8274A06-8A86-2DE7-1687-A455ECDE6162}"/>
              </a:ext>
            </a:extLst>
          </p:cNvPr>
          <p:cNvSpPr>
            <a:spLocks noGrp="1"/>
          </p:cNvSpPr>
          <p:nvPr>
            <p:ph type="title"/>
          </p:nvPr>
        </p:nvSpPr>
        <p:spPr/>
        <p:txBody>
          <a:bodyPr/>
          <a:lstStyle/>
          <a:p>
            <a:r>
              <a:rPr lang="nb-NO"/>
              <a:t>Klikk for å redigere tittelstil</a:t>
            </a:r>
          </a:p>
        </p:txBody>
      </p:sp>
      <p:sp>
        <p:nvSpPr>
          <p:cNvPr id="3" name="Plassholder for innhold 2">
            <a:extLst>
              <a:ext uri="{FF2B5EF4-FFF2-40B4-BE49-F238E27FC236}">
                <a16:creationId xmlns:a16="http://schemas.microsoft.com/office/drawing/2014/main" id="{18DA1EE5-F1FC-DB4C-1D1F-8C944389B528}"/>
              </a:ext>
            </a:extLst>
          </p:cNvPr>
          <p:cNvSpPr>
            <a:spLocks noGrp="1"/>
          </p:cNvSpPr>
          <p:nvPr>
            <p:ph sz="half" idx="1"/>
          </p:nvPr>
        </p:nvSpPr>
        <p:spPr>
          <a:xfrm>
            <a:off x="838200" y="1825625"/>
            <a:ext cx="5181600" cy="435133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innhold 3">
            <a:extLst>
              <a:ext uri="{FF2B5EF4-FFF2-40B4-BE49-F238E27FC236}">
                <a16:creationId xmlns:a16="http://schemas.microsoft.com/office/drawing/2014/main" id="{40898A7B-C6CC-5D79-7A52-9F1C5CE6D3CA}"/>
              </a:ext>
            </a:extLst>
          </p:cNvPr>
          <p:cNvSpPr>
            <a:spLocks noGrp="1"/>
          </p:cNvSpPr>
          <p:nvPr>
            <p:ph sz="half" idx="2"/>
          </p:nvPr>
        </p:nvSpPr>
        <p:spPr>
          <a:xfrm>
            <a:off x="6172200" y="1825625"/>
            <a:ext cx="5181600" cy="435133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5" name="Plassholder for dato 4">
            <a:extLst>
              <a:ext uri="{FF2B5EF4-FFF2-40B4-BE49-F238E27FC236}">
                <a16:creationId xmlns:a16="http://schemas.microsoft.com/office/drawing/2014/main" id="{DECFFC03-A3AA-E69B-27E3-A35CBC25AEAD}"/>
              </a:ext>
            </a:extLst>
          </p:cNvPr>
          <p:cNvSpPr>
            <a:spLocks noGrp="1"/>
          </p:cNvSpPr>
          <p:nvPr>
            <p:ph type="dt" sz="half" idx="10"/>
          </p:nvPr>
        </p:nvSpPr>
        <p:spPr/>
        <p:txBody>
          <a:bodyPr/>
          <a:lstStyle/>
          <a:p>
            <a:fld id="{9705AE10-F9C6-427E-BCBD-2EE15265EFA4}" type="datetimeFigureOut">
              <a:rPr lang="nb-NO" smtClean="0"/>
              <a:t>04.04.2025</a:t>
            </a:fld>
            <a:endParaRPr lang="nb-NO"/>
          </a:p>
        </p:txBody>
      </p:sp>
      <p:sp>
        <p:nvSpPr>
          <p:cNvPr id="6" name="Plassholder for bunntekst 5">
            <a:extLst>
              <a:ext uri="{FF2B5EF4-FFF2-40B4-BE49-F238E27FC236}">
                <a16:creationId xmlns:a16="http://schemas.microsoft.com/office/drawing/2014/main" id="{E4B7E38F-EBEF-25B2-C0E5-FD0A0ABC82B4}"/>
              </a:ext>
            </a:extLst>
          </p:cNvPr>
          <p:cNvSpPr>
            <a:spLocks noGrp="1"/>
          </p:cNvSpPr>
          <p:nvPr>
            <p:ph type="ftr" sz="quarter" idx="11"/>
          </p:nvPr>
        </p:nvSpPr>
        <p:spPr/>
        <p:txBody>
          <a:bodyPr/>
          <a:lstStyle/>
          <a:p>
            <a:endParaRPr lang="nb-NO"/>
          </a:p>
        </p:txBody>
      </p:sp>
      <p:sp>
        <p:nvSpPr>
          <p:cNvPr id="7" name="Plassholder for lysbildenummer 6">
            <a:extLst>
              <a:ext uri="{FF2B5EF4-FFF2-40B4-BE49-F238E27FC236}">
                <a16:creationId xmlns:a16="http://schemas.microsoft.com/office/drawing/2014/main" id="{2F64CADF-5A7E-C27C-5AFD-F50889D63FBA}"/>
              </a:ext>
            </a:extLst>
          </p:cNvPr>
          <p:cNvSpPr>
            <a:spLocks noGrp="1"/>
          </p:cNvSpPr>
          <p:nvPr>
            <p:ph type="sldNum" sz="quarter" idx="12"/>
          </p:nvPr>
        </p:nvSpPr>
        <p:spPr/>
        <p:txBody>
          <a:bodyPr/>
          <a:lstStyle/>
          <a:p>
            <a:fld id="{D356B022-7ADE-4069-A777-0D41D667388D}" type="slidenum">
              <a:rPr lang="nb-NO" smtClean="0"/>
              <a:t>‹#›</a:t>
            </a:fld>
            <a:endParaRPr lang="nb-NO"/>
          </a:p>
        </p:txBody>
      </p:sp>
    </p:spTree>
    <p:extLst>
      <p:ext uri="{BB962C8B-B14F-4D97-AF65-F5344CB8AC3E}">
        <p14:creationId xmlns:p14="http://schemas.microsoft.com/office/powerpoint/2010/main" val="640563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7A4FA386-CB77-55DA-7479-173009C9BBD1}"/>
              </a:ext>
            </a:extLst>
          </p:cNvPr>
          <p:cNvSpPr>
            <a:spLocks noGrp="1"/>
          </p:cNvSpPr>
          <p:nvPr>
            <p:ph type="title"/>
          </p:nvPr>
        </p:nvSpPr>
        <p:spPr>
          <a:xfrm>
            <a:off x="839788" y="365125"/>
            <a:ext cx="10515600" cy="1325563"/>
          </a:xfrm>
        </p:spPr>
        <p:txBody>
          <a:bodyPr/>
          <a:lstStyle/>
          <a:p>
            <a:r>
              <a:rPr lang="nb-NO"/>
              <a:t>Klikk for å redigere tittelstil</a:t>
            </a:r>
          </a:p>
        </p:txBody>
      </p:sp>
      <p:sp>
        <p:nvSpPr>
          <p:cNvPr id="3" name="Plassholder for tekst 2">
            <a:extLst>
              <a:ext uri="{FF2B5EF4-FFF2-40B4-BE49-F238E27FC236}">
                <a16:creationId xmlns:a16="http://schemas.microsoft.com/office/drawing/2014/main" id="{B2CCC39D-AE22-697D-E17B-B97EB8E0307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a:t>Klikk for å redigere tekststiler i malen</a:t>
            </a:r>
          </a:p>
        </p:txBody>
      </p:sp>
      <p:sp>
        <p:nvSpPr>
          <p:cNvPr id="4" name="Plassholder for innhold 3">
            <a:extLst>
              <a:ext uri="{FF2B5EF4-FFF2-40B4-BE49-F238E27FC236}">
                <a16:creationId xmlns:a16="http://schemas.microsoft.com/office/drawing/2014/main" id="{0AFBEE64-9F96-35C8-D7BC-1102BE8CA19E}"/>
              </a:ext>
            </a:extLst>
          </p:cNvPr>
          <p:cNvSpPr>
            <a:spLocks noGrp="1"/>
          </p:cNvSpPr>
          <p:nvPr>
            <p:ph sz="half" idx="2"/>
          </p:nvPr>
        </p:nvSpPr>
        <p:spPr>
          <a:xfrm>
            <a:off x="839788" y="2505075"/>
            <a:ext cx="5157787" cy="368458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5" name="Plassholder for tekst 4">
            <a:extLst>
              <a:ext uri="{FF2B5EF4-FFF2-40B4-BE49-F238E27FC236}">
                <a16:creationId xmlns:a16="http://schemas.microsoft.com/office/drawing/2014/main" id="{7C03B11F-5392-ACF1-A417-57CDA0514F0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a:t>Klikk for å redigere tekststiler i malen</a:t>
            </a:r>
          </a:p>
        </p:txBody>
      </p:sp>
      <p:sp>
        <p:nvSpPr>
          <p:cNvPr id="6" name="Plassholder for innhold 5">
            <a:extLst>
              <a:ext uri="{FF2B5EF4-FFF2-40B4-BE49-F238E27FC236}">
                <a16:creationId xmlns:a16="http://schemas.microsoft.com/office/drawing/2014/main" id="{79D1D482-1D21-E1B7-4E29-7C1069396AE9}"/>
              </a:ext>
            </a:extLst>
          </p:cNvPr>
          <p:cNvSpPr>
            <a:spLocks noGrp="1"/>
          </p:cNvSpPr>
          <p:nvPr>
            <p:ph sz="quarter" idx="4"/>
          </p:nvPr>
        </p:nvSpPr>
        <p:spPr>
          <a:xfrm>
            <a:off x="6172200" y="2505075"/>
            <a:ext cx="5183188" cy="368458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7" name="Plassholder for dato 6">
            <a:extLst>
              <a:ext uri="{FF2B5EF4-FFF2-40B4-BE49-F238E27FC236}">
                <a16:creationId xmlns:a16="http://schemas.microsoft.com/office/drawing/2014/main" id="{75292DBC-145C-7314-6D94-CB477878E5A5}"/>
              </a:ext>
            </a:extLst>
          </p:cNvPr>
          <p:cNvSpPr>
            <a:spLocks noGrp="1"/>
          </p:cNvSpPr>
          <p:nvPr>
            <p:ph type="dt" sz="half" idx="10"/>
          </p:nvPr>
        </p:nvSpPr>
        <p:spPr/>
        <p:txBody>
          <a:bodyPr/>
          <a:lstStyle/>
          <a:p>
            <a:fld id="{9705AE10-F9C6-427E-BCBD-2EE15265EFA4}" type="datetimeFigureOut">
              <a:rPr lang="nb-NO" smtClean="0"/>
              <a:t>04.04.2025</a:t>
            </a:fld>
            <a:endParaRPr lang="nb-NO"/>
          </a:p>
        </p:txBody>
      </p:sp>
      <p:sp>
        <p:nvSpPr>
          <p:cNvPr id="8" name="Plassholder for bunntekst 7">
            <a:extLst>
              <a:ext uri="{FF2B5EF4-FFF2-40B4-BE49-F238E27FC236}">
                <a16:creationId xmlns:a16="http://schemas.microsoft.com/office/drawing/2014/main" id="{D1ED50C1-8B5F-CC18-9125-46926674E4D7}"/>
              </a:ext>
            </a:extLst>
          </p:cNvPr>
          <p:cNvSpPr>
            <a:spLocks noGrp="1"/>
          </p:cNvSpPr>
          <p:nvPr>
            <p:ph type="ftr" sz="quarter" idx="11"/>
          </p:nvPr>
        </p:nvSpPr>
        <p:spPr/>
        <p:txBody>
          <a:bodyPr/>
          <a:lstStyle/>
          <a:p>
            <a:endParaRPr lang="nb-NO"/>
          </a:p>
        </p:txBody>
      </p:sp>
      <p:sp>
        <p:nvSpPr>
          <p:cNvPr id="9" name="Plassholder for lysbildenummer 8">
            <a:extLst>
              <a:ext uri="{FF2B5EF4-FFF2-40B4-BE49-F238E27FC236}">
                <a16:creationId xmlns:a16="http://schemas.microsoft.com/office/drawing/2014/main" id="{194F1BBE-C5F8-E371-BB6E-8C994A7C6C8F}"/>
              </a:ext>
            </a:extLst>
          </p:cNvPr>
          <p:cNvSpPr>
            <a:spLocks noGrp="1"/>
          </p:cNvSpPr>
          <p:nvPr>
            <p:ph type="sldNum" sz="quarter" idx="12"/>
          </p:nvPr>
        </p:nvSpPr>
        <p:spPr/>
        <p:txBody>
          <a:bodyPr/>
          <a:lstStyle/>
          <a:p>
            <a:fld id="{D356B022-7ADE-4069-A777-0D41D667388D}" type="slidenum">
              <a:rPr lang="nb-NO" smtClean="0"/>
              <a:t>‹#›</a:t>
            </a:fld>
            <a:endParaRPr lang="nb-NO"/>
          </a:p>
        </p:txBody>
      </p:sp>
    </p:spTree>
    <p:extLst>
      <p:ext uri="{BB962C8B-B14F-4D97-AF65-F5344CB8AC3E}">
        <p14:creationId xmlns:p14="http://schemas.microsoft.com/office/powerpoint/2010/main" val="4387877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Bare tittel">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A38472D2-C23D-4FAA-179D-093223CD599A}"/>
              </a:ext>
            </a:extLst>
          </p:cNvPr>
          <p:cNvSpPr>
            <a:spLocks noGrp="1"/>
          </p:cNvSpPr>
          <p:nvPr>
            <p:ph type="title"/>
          </p:nvPr>
        </p:nvSpPr>
        <p:spPr/>
        <p:txBody>
          <a:bodyPr/>
          <a:lstStyle/>
          <a:p>
            <a:r>
              <a:rPr lang="nb-NO"/>
              <a:t>Klikk for å redigere tittelstil</a:t>
            </a:r>
          </a:p>
        </p:txBody>
      </p:sp>
      <p:sp>
        <p:nvSpPr>
          <p:cNvPr id="3" name="Plassholder for dato 2">
            <a:extLst>
              <a:ext uri="{FF2B5EF4-FFF2-40B4-BE49-F238E27FC236}">
                <a16:creationId xmlns:a16="http://schemas.microsoft.com/office/drawing/2014/main" id="{F0FDB017-1110-74BA-EB48-E9330C8C1737}"/>
              </a:ext>
            </a:extLst>
          </p:cNvPr>
          <p:cNvSpPr>
            <a:spLocks noGrp="1"/>
          </p:cNvSpPr>
          <p:nvPr>
            <p:ph type="dt" sz="half" idx="10"/>
          </p:nvPr>
        </p:nvSpPr>
        <p:spPr/>
        <p:txBody>
          <a:bodyPr/>
          <a:lstStyle/>
          <a:p>
            <a:fld id="{9705AE10-F9C6-427E-BCBD-2EE15265EFA4}" type="datetimeFigureOut">
              <a:rPr lang="nb-NO" smtClean="0"/>
              <a:t>04.04.2025</a:t>
            </a:fld>
            <a:endParaRPr lang="nb-NO"/>
          </a:p>
        </p:txBody>
      </p:sp>
      <p:sp>
        <p:nvSpPr>
          <p:cNvPr id="4" name="Plassholder for bunntekst 3">
            <a:extLst>
              <a:ext uri="{FF2B5EF4-FFF2-40B4-BE49-F238E27FC236}">
                <a16:creationId xmlns:a16="http://schemas.microsoft.com/office/drawing/2014/main" id="{4243A7D8-C2C9-F828-E779-21BF0E040C5E}"/>
              </a:ext>
            </a:extLst>
          </p:cNvPr>
          <p:cNvSpPr>
            <a:spLocks noGrp="1"/>
          </p:cNvSpPr>
          <p:nvPr>
            <p:ph type="ftr" sz="quarter" idx="11"/>
          </p:nvPr>
        </p:nvSpPr>
        <p:spPr/>
        <p:txBody>
          <a:bodyPr/>
          <a:lstStyle/>
          <a:p>
            <a:endParaRPr lang="nb-NO"/>
          </a:p>
        </p:txBody>
      </p:sp>
      <p:sp>
        <p:nvSpPr>
          <p:cNvPr id="5" name="Plassholder for lysbildenummer 4">
            <a:extLst>
              <a:ext uri="{FF2B5EF4-FFF2-40B4-BE49-F238E27FC236}">
                <a16:creationId xmlns:a16="http://schemas.microsoft.com/office/drawing/2014/main" id="{A66D7040-5489-188E-07D3-A32942F94DDE}"/>
              </a:ext>
            </a:extLst>
          </p:cNvPr>
          <p:cNvSpPr>
            <a:spLocks noGrp="1"/>
          </p:cNvSpPr>
          <p:nvPr>
            <p:ph type="sldNum" sz="quarter" idx="12"/>
          </p:nvPr>
        </p:nvSpPr>
        <p:spPr/>
        <p:txBody>
          <a:bodyPr/>
          <a:lstStyle/>
          <a:p>
            <a:fld id="{D356B022-7ADE-4069-A777-0D41D667388D}" type="slidenum">
              <a:rPr lang="nb-NO" smtClean="0"/>
              <a:t>‹#›</a:t>
            </a:fld>
            <a:endParaRPr lang="nb-NO"/>
          </a:p>
        </p:txBody>
      </p:sp>
    </p:spTree>
    <p:extLst>
      <p:ext uri="{BB962C8B-B14F-4D97-AF65-F5344CB8AC3E}">
        <p14:creationId xmlns:p14="http://schemas.microsoft.com/office/powerpoint/2010/main" val="15019140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Plassholder for dato 1">
            <a:extLst>
              <a:ext uri="{FF2B5EF4-FFF2-40B4-BE49-F238E27FC236}">
                <a16:creationId xmlns:a16="http://schemas.microsoft.com/office/drawing/2014/main" id="{22DEEFE8-D135-3E2A-9968-CC54B8B42BDC}"/>
              </a:ext>
            </a:extLst>
          </p:cNvPr>
          <p:cNvSpPr>
            <a:spLocks noGrp="1"/>
          </p:cNvSpPr>
          <p:nvPr>
            <p:ph type="dt" sz="half" idx="10"/>
          </p:nvPr>
        </p:nvSpPr>
        <p:spPr/>
        <p:txBody>
          <a:bodyPr/>
          <a:lstStyle/>
          <a:p>
            <a:fld id="{9705AE10-F9C6-427E-BCBD-2EE15265EFA4}" type="datetimeFigureOut">
              <a:rPr lang="nb-NO" smtClean="0"/>
              <a:t>04.04.2025</a:t>
            </a:fld>
            <a:endParaRPr lang="nb-NO"/>
          </a:p>
        </p:txBody>
      </p:sp>
      <p:sp>
        <p:nvSpPr>
          <p:cNvPr id="3" name="Plassholder for bunntekst 2">
            <a:extLst>
              <a:ext uri="{FF2B5EF4-FFF2-40B4-BE49-F238E27FC236}">
                <a16:creationId xmlns:a16="http://schemas.microsoft.com/office/drawing/2014/main" id="{58ECE835-09FE-752B-DDD9-7560B1BF7D92}"/>
              </a:ext>
            </a:extLst>
          </p:cNvPr>
          <p:cNvSpPr>
            <a:spLocks noGrp="1"/>
          </p:cNvSpPr>
          <p:nvPr>
            <p:ph type="ftr" sz="quarter" idx="11"/>
          </p:nvPr>
        </p:nvSpPr>
        <p:spPr/>
        <p:txBody>
          <a:bodyPr/>
          <a:lstStyle/>
          <a:p>
            <a:endParaRPr lang="nb-NO"/>
          </a:p>
        </p:txBody>
      </p:sp>
      <p:sp>
        <p:nvSpPr>
          <p:cNvPr id="4" name="Plassholder for lysbildenummer 3">
            <a:extLst>
              <a:ext uri="{FF2B5EF4-FFF2-40B4-BE49-F238E27FC236}">
                <a16:creationId xmlns:a16="http://schemas.microsoft.com/office/drawing/2014/main" id="{BF7A93B3-1901-FC3E-3C33-EF770FAAF1EF}"/>
              </a:ext>
            </a:extLst>
          </p:cNvPr>
          <p:cNvSpPr>
            <a:spLocks noGrp="1"/>
          </p:cNvSpPr>
          <p:nvPr>
            <p:ph type="sldNum" sz="quarter" idx="12"/>
          </p:nvPr>
        </p:nvSpPr>
        <p:spPr/>
        <p:txBody>
          <a:bodyPr/>
          <a:lstStyle/>
          <a:p>
            <a:fld id="{D356B022-7ADE-4069-A777-0D41D667388D}" type="slidenum">
              <a:rPr lang="nb-NO" smtClean="0"/>
              <a:t>‹#›</a:t>
            </a:fld>
            <a:endParaRPr lang="nb-NO"/>
          </a:p>
        </p:txBody>
      </p:sp>
    </p:spTree>
    <p:extLst>
      <p:ext uri="{BB962C8B-B14F-4D97-AF65-F5344CB8AC3E}">
        <p14:creationId xmlns:p14="http://schemas.microsoft.com/office/powerpoint/2010/main" val="11712465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nhold med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B45AB71B-8EB5-46C7-29E6-41BD6814DEE9}"/>
              </a:ext>
            </a:extLst>
          </p:cNvPr>
          <p:cNvSpPr>
            <a:spLocks noGrp="1"/>
          </p:cNvSpPr>
          <p:nvPr>
            <p:ph type="title"/>
          </p:nvPr>
        </p:nvSpPr>
        <p:spPr>
          <a:xfrm>
            <a:off x="839788" y="457200"/>
            <a:ext cx="3932237" cy="1600200"/>
          </a:xfrm>
        </p:spPr>
        <p:txBody>
          <a:bodyPr anchor="b"/>
          <a:lstStyle>
            <a:lvl1pPr>
              <a:defRPr sz="3200"/>
            </a:lvl1pPr>
          </a:lstStyle>
          <a:p>
            <a:r>
              <a:rPr lang="nb-NO"/>
              <a:t>Klikk for å redigere tittelstil</a:t>
            </a:r>
          </a:p>
        </p:txBody>
      </p:sp>
      <p:sp>
        <p:nvSpPr>
          <p:cNvPr id="3" name="Plassholder for innhold 2">
            <a:extLst>
              <a:ext uri="{FF2B5EF4-FFF2-40B4-BE49-F238E27FC236}">
                <a16:creationId xmlns:a16="http://schemas.microsoft.com/office/drawing/2014/main" id="{B5D16923-3ED2-32DD-6DCE-54D6A101312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tekst 3">
            <a:extLst>
              <a:ext uri="{FF2B5EF4-FFF2-40B4-BE49-F238E27FC236}">
                <a16:creationId xmlns:a16="http://schemas.microsoft.com/office/drawing/2014/main" id="{209C1569-FCF1-9DFF-0C77-A696CC625CB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b-NO"/>
              <a:t>Klikk for å redigere tekststiler i malen</a:t>
            </a:r>
          </a:p>
        </p:txBody>
      </p:sp>
      <p:sp>
        <p:nvSpPr>
          <p:cNvPr id="5" name="Plassholder for dato 4">
            <a:extLst>
              <a:ext uri="{FF2B5EF4-FFF2-40B4-BE49-F238E27FC236}">
                <a16:creationId xmlns:a16="http://schemas.microsoft.com/office/drawing/2014/main" id="{34321229-FE10-EE54-9578-921566DDBA60}"/>
              </a:ext>
            </a:extLst>
          </p:cNvPr>
          <p:cNvSpPr>
            <a:spLocks noGrp="1"/>
          </p:cNvSpPr>
          <p:nvPr>
            <p:ph type="dt" sz="half" idx="10"/>
          </p:nvPr>
        </p:nvSpPr>
        <p:spPr/>
        <p:txBody>
          <a:bodyPr/>
          <a:lstStyle/>
          <a:p>
            <a:fld id="{9705AE10-F9C6-427E-BCBD-2EE15265EFA4}" type="datetimeFigureOut">
              <a:rPr lang="nb-NO" smtClean="0"/>
              <a:t>04.04.2025</a:t>
            </a:fld>
            <a:endParaRPr lang="nb-NO"/>
          </a:p>
        </p:txBody>
      </p:sp>
      <p:sp>
        <p:nvSpPr>
          <p:cNvPr id="6" name="Plassholder for bunntekst 5">
            <a:extLst>
              <a:ext uri="{FF2B5EF4-FFF2-40B4-BE49-F238E27FC236}">
                <a16:creationId xmlns:a16="http://schemas.microsoft.com/office/drawing/2014/main" id="{10EFD3C1-8380-3514-C18A-8CA71B40CECC}"/>
              </a:ext>
            </a:extLst>
          </p:cNvPr>
          <p:cNvSpPr>
            <a:spLocks noGrp="1"/>
          </p:cNvSpPr>
          <p:nvPr>
            <p:ph type="ftr" sz="quarter" idx="11"/>
          </p:nvPr>
        </p:nvSpPr>
        <p:spPr/>
        <p:txBody>
          <a:bodyPr/>
          <a:lstStyle/>
          <a:p>
            <a:endParaRPr lang="nb-NO"/>
          </a:p>
        </p:txBody>
      </p:sp>
      <p:sp>
        <p:nvSpPr>
          <p:cNvPr id="7" name="Plassholder for lysbildenummer 6">
            <a:extLst>
              <a:ext uri="{FF2B5EF4-FFF2-40B4-BE49-F238E27FC236}">
                <a16:creationId xmlns:a16="http://schemas.microsoft.com/office/drawing/2014/main" id="{01614863-BECB-069E-1E40-CD120EFA98B6}"/>
              </a:ext>
            </a:extLst>
          </p:cNvPr>
          <p:cNvSpPr>
            <a:spLocks noGrp="1"/>
          </p:cNvSpPr>
          <p:nvPr>
            <p:ph type="sldNum" sz="quarter" idx="12"/>
          </p:nvPr>
        </p:nvSpPr>
        <p:spPr/>
        <p:txBody>
          <a:bodyPr/>
          <a:lstStyle/>
          <a:p>
            <a:fld id="{D356B022-7ADE-4069-A777-0D41D667388D}" type="slidenum">
              <a:rPr lang="nb-NO" smtClean="0"/>
              <a:t>‹#›</a:t>
            </a:fld>
            <a:endParaRPr lang="nb-NO"/>
          </a:p>
        </p:txBody>
      </p:sp>
    </p:spTree>
    <p:extLst>
      <p:ext uri="{BB962C8B-B14F-4D97-AF65-F5344CB8AC3E}">
        <p14:creationId xmlns:p14="http://schemas.microsoft.com/office/powerpoint/2010/main" val="6621116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e med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F687B0EB-850C-A2C5-BDAE-28133B9A3A38}"/>
              </a:ext>
            </a:extLst>
          </p:cNvPr>
          <p:cNvSpPr>
            <a:spLocks noGrp="1"/>
          </p:cNvSpPr>
          <p:nvPr>
            <p:ph type="title"/>
          </p:nvPr>
        </p:nvSpPr>
        <p:spPr>
          <a:xfrm>
            <a:off x="839788" y="457200"/>
            <a:ext cx="3932237" cy="1600200"/>
          </a:xfrm>
        </p:spPr>
        <p:txBody>
          <a:bodyPr anchor="b"/>
          <a:lstStyle>
            <a:lvl1pPr>
              <a:defRPr sz="3200"/>
            </a:lvl1pPr>
          </a:lstStyle>
          <a:p>
            <a:r>
              <a:rPr lang="nb-NO"/>
              <a:t>Klikk for å redigere tittelstil</a:t>
            </a:r>
          </a:p>
        </p:txBody>
      </p:sp>
      <p:sp>
        <p:nvSpPr>
          <p:cNvPr id="3" name="Plassholder for bilde 2">
            <a:extLst>
              <a:ext uri="{FF2B5EF4-FFF2-40B4-BE49-F238E27FC236}">
                <a16:creationId xmlns:a16="http://schemas.microsoft.com/office/drawing/2014/main" id="{89CF64BC-9B29-8562-D4F0-5860259380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b-NO"/>
          </a:p>
        </p:txBody>
      </p:sp>
      <p:sp>
        <p:nvSpPr>
          <p:cNvPr id="4" name="Plassholder for tekst 3">
            <a:extLst>
              <a:ext uri="{FF2B5EF4-FFF2-40B4-BE49-F238E27FC236}">
                <a16:creationId xmlns:a16="http://schemas.microsoft.com/office/drawing/2014/main" id="{A1BC048C-4993-0F58-CFA5-65696FA90FC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b-NO"/>
              <a:t>Klikk for å redigere tekststiler i malen</a:t>
            </a:r>
          </a:p>
        </p:txBody>
      </p:sp>
      <p:sp>
        <p:nvSpPr>
          <p:cNvPr id="5" name="Plassholder for dato 4">
            <a:extLst>
              <a:ext uri="{FF2B5EF4-FFF2-40B4-BE49-F238E27FC236}">
                <a16:creationId xmlns:a16="http://schemas.microsoft.com/office/drawing/2014/main" id="{942DF375-FB9B-6F33-C787-3781E53FC40B}"/>
              </a:ext>
            </a:extLst>
          </p:cNvPr>
          <p:cNvSpPr>
            <a:spLocks noGrp="1"/>
          </p:cNvSpPr>
          <p:nvPr>
            <p:ph type="dt" sz="half" idx="10"/>
          </p:nvPr>
        </p:nvSpPr>
        <p:spPr/>
        <p:txBody>
          <a:bodyPr/>
          <a:lstStyle/>
          <a:p>
            <a:fld id="{9705AE10-F9C6-427E-BCBD-2EE15265EFA4}" type="datetimeFigureOut">
              <a:rPr lang="nb-NO" smtClean="0"/>
              <a:t>04.04.2025</a:t>
            </a:fld>
            <a:endParaRPr lang="nb-NO"/>
          </a:p>
        </p:txBody>
      </p:sp>
      <p:sp>
        <p:nvSpPr>
          <p:cNvPr id="6" name="Plassholder for bunntekst 5">
            <a:extLst>
              <a:ext uri="{FF2B5EF4-FFF2-40B4-BE49-F238E27FC236}">
                <a16:creationId xmlns:a16="http://schemas.microsoft.com/office/drawing/2014/main" id="{CBD04B81-91B9-0963-BEC9-D98C24164C79}"/>
              </a:ext>
            </a:extLst>
          </p:cNvPr>
          <p:cNvSpPr>
            <a:spLocks noGrp="1"/>
          </p:cNvSpPr>
          <p:nvPr>
            <p:ph type="ftr" sz="quarter" idx="11"/>
          </p:nvPr>
        </p:nvSpPr>
        <p:spPr/>
        <p:txBody>
          <a:bodyPr/>
          <a:lstStyle/>
          <a:p>
            <a:endParaRPr lang="nb-NO"/>
          </a:p>
        </p:txBody>
      </p:sp>
      <p:sp>
        <p:nvSpPr>
          <p:cNvPr id="7" name="Plassholder for lysbildenummer 6">
            <a:extLst>
              <a:ext uri="{FF2B5EF4-FFF2-40B4-BE49-F238E27FC236}">
                <a16:creationId xmlns:a16="http://schemas.microsoft.com/office/drawing/2014/main" id="{3C4A70CB-F2C2-0061-7A70-344291DC5BDD}"/>
              </a:ext>
            </a:extLst>
          </p:cNvPr>
          <p:cNvSpPr>
            <a:spLocks noGrp="1"/>
          </p:cNvSpPr>
          <p:nvPr>
            <p:ph type="sldNum" sz="quarter" idx="12"/>
          </p:nvPr>
        </p:nvSpPr>
        <p:spPr/>
        <p:txBody>
          <a:bodyPr/>
          <a:lstStyle/>
          <a:p>
            <a:fld id="{D356B022-7ADE-4069-A777-0D41D667388D}" type="slidenum">
              <a:rPr lang="nb-NO" smtClean="0"/>
              <a:t>‹#›</a:t>
            </a:fld>
            <a:endParaRPr lang="nb-NO"/>
          </a:p>
        </p:txBody>
      </p:sp>
    </p:spTree>
    <p:extLst>
      <p:ext uri="{BB962C8B-B14F-4D97-AF65-F5344CB8AC3E}">
        <p14:creationId xmlns:p14="http://schemas.microsoft.com/office/powerpoint/2010/main" val="831190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ittel 1">
            <a:extLst>
              <a:ext uri="{FF2B5EF4-FFF2-40B4-BE49-F238E27FC236}">
                <a16:creationId xmlns:a16="http://schemas.microsoft.com/office/drawing/2014/main" id="{E32622A6-0341-B7E8-CC2E-9F7DACE2891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b-NO"/>
              <a:t>Klikk for å redigere tittelstil</a:t>
            </a:r>
          </a:p>
        </p:txBody>
      </p:sp>
      <p:sp>
        <p:nvSpPr>
          <p:cNvPr id="3" name="Plassholder for tekst 2">
            <a:extLst>
              <a:ext uri="{FF2B5EF4-FFF2-40B4-BE49-F238E27FC236}">
                <a16:creationId xmlns:a16="http://schemas.microsoft.com/office/drawing/2014/main" id="{5D88D6D2-6658-9EEA-CE4C-3913DD41630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FB801C5E-1270-58D5-01E9-E62C8130F08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9705AE10-F9C6-427E-BCBD-2EE15265EFA4}" type="datetimeFigureOut">
              <a:rPr lang="nb-NO" smtClean="0"/>
              <a:t>04.04.2025</a:t>
            </a:fld>
            <a:endParaRPr lang="nb-NO"/>
          </a:p>
        </p:txBody>
      </p:sp>
      <p:sp>
        <p:nvSpPr>
          <p:cNvPr id="5" name="Plassholder for bunntekst 4">
            <a:extLst>
              <a:ext uri="{FF2B5EF4-FFF2-40B4-BE49-F238E27FC236}">
                <a16:creationId xmlns:a16="http://schemas.microsoft.com/office/drawing/2014/main" id="{8C05C596-C91B-E336-B6DC-C6498E3DA2A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nb-NO"/>
          </a:p>
        </p:txBody>
      </p:sp>
      <p:sp>
        <p:nvSpPr>
          <p:cNvPr id="6" name="Plassholder for lysbildenummer 5">
            <a:extLst>
              <a:ext uri="{FF2B5EF4-FFF2-40B4-BE49-F238E27FC236}">
                <a16:creationId xmlns:a16="http://schemas.microsoft.com/office/drawing/2014/main" id="{6DF47B9E-E7C6-0B4E-06C8-9C50C966F14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356B022-7ADE-4069-A777-0D41D667388D}" type="slidenum">
              <a:rPr lang="nb-NO" smtClean="0"/>
              <a:t>‹#›</a:t>
            </a:fld>
            <a:endParaRPr lang="nb-NO"/>
          </a:p>
        </p:txBody>
      </p:sp>
    </p:spTree>
    <p:extLst>
      <p:ext uri="{BB962C8B-B14F-4D97-AF65-F5344CB8AC3E}">
        <p14:creationId xmlns:p14="http://schemas.microsoft.com/office/powerpoint/2010/main" val="28635336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1" name="Rectangle 21">
            <a:extLst>
              <a:ext uri="{FF2B5EF4-FFF2-40B4-BE49-F238E27FC236}">
                <a16:creationId xmlns:a16="http://schemas.microsoft.com/office/drawing/2014/main" id="{8D0D6D3E-D7F9-4591-9CA9-DDF4DB1F73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kstSylinder 3">
            <a:extLst>
              <a:ext uri="{FF2B5EF4-FFF2-40B4-BE49-F238E27FC236}">
                <a16:creationId xmlns:a16="http://schemas.microsoft.com/office/drawing/2014/main" id="{18203C1B-9BBE-94D6-A951-29FC95C6B165}"/>
              </a:ext>
            </a:extLst>
          </p:cNvPr>
          <p:cNvSpPr txBox="1"/>
          <p:nvPr/>
        </p:nvSpPr>
        <p:spPr>
          <a:xfrm>
            <a:off x="741350" y="3060411"/>
            <a:ext cx="4613300" cy="3163224"/>
          </a:xfrm>
          <a:prstGeom prst="rect">
            <a:avLst/>
          </a:prstGeom>
        </p:spPr>
        <p:txBody>
          <a:bodyPr vert="horz" lIns="91440" tIns="45720" rIns="91440" bIns="45720" rtlCol="0" anchor="t">
            <a:normAutofit/>
          </a:bodyPr>
          <a:lstStyle/>
          <a:p>
            <a:pPr>
              <a:lnSpc>
                <a:spcPct val="90000"/>
              </a:lnSpc>
              <a:spcBef>
                <a:spcPct val="0"/>
              </a:spcBef>
              <a:spcAft>
                <a:spcPts val="600"/>
              </a:spcAft>
            </a:pPr>
            <a:r>
              <a:rPr lang="en-US" sz="4800" dirty="0">
                <a:latin typeface="+mj-lt"/>
                <a:ea typeface="+mj-ea"/>
                <a:cs typeface="+mj-cs"/>
              </a:rPr>
              <a:t>2. </a:t>
            </a:r>
            <a:r>
              <a:rPr lang="en-US" sz="4800" dirty="0" err="1">
                <a:latin typeface="+mj-lt"/>
                <a:ea typeface="+mj-ea"/>
                <a:cs typeface="+mj-cs"/>
              </a:rPr>
              <a:t>Bibelsamling</a:t>
            </a:r>
            <a:endParaRPr lang="en-US" sz="4800" dirty="0">
              <a:latin typeface="+mj-lt"/>
              <a:ea typeface="+mj-ea"/>
              <a:cs typeface="+mj-cs"/>
            </a:endParaRPr>
          </a:p>
          <a:p>
            <a:pPr>
              <a:lnSpc>
                <a:spcPct val="90000"/>
              </a:lnSpc>
              <a:spcBef>
                <a:spcPct val="0"/>
              </a:spcBef>
              <a:spcAft>
                <a:spcPts val="600"/>
              </a:spcAft>
            </a:pPr>
            <a:r>
              <a:rPr lang="en-US" sz="2400" dirty="0">
                <a:latin typeface="+mj-lt"/>
                <a:ea typeface="+mj-ea"/>
                <a:cs typeface="+mj-cs"/>
              </a:rPr>
              <a:t>          Foran </a:t>
            </a:r>
            <a:r>
              <a:rPr lang="en-US" sz="2400" dirty="0" err="1">
                <a:latin typeface="+mj-lt"/>
                <a:ea typeface="+mj-ea"/>
                <a:cs typeface="+mj-cs"/>
              </a:rPr>
              <a:t>kongens</a:t>
            </a:r>
            <a:r>
              <a:rPr lang="en-US" sz="2400" dirty="0">
                <a:latin typeface="+mj-lt"/>
                <a:ea typeface="+mj-ea"/>
                <a:cs typeface="+mj-cs"/>
              </a:rPr>
              <a:t> </a:t>
            </a:r>
            <a:r>
              <a:rPr lang="en-US" sz="2400" dirty="0" err="1">
                <a:latin typeface="+mj-lt"/>
                <a:ea typeface="+mj-ea"/>
                <a:cs typeface="+mj-cs"/>
              </a:rPr>
              <a:t>trone</a:t>
            </a:r>
            <a:endParaRPr lang="en-US" sz="2400" dirty="0">
              <a:latin typeface="+mj-lt"/>
              <a:ea typeface="+mj-ea"/>
              <a:cs typeface="+mj-cs"/>
            </a:endParaRPr>
          </a:p>
        </p:txBody>
      </p:sp>
      <p:sp>
        <p:nvSpPr>
          <p:cNvPr id="42" name="Rectangle 23">
            <a:extLst>
              <a:ext uri="{FF2B5EF4-FFF2-40B4-BE49-F238E27FC236}">
                <a16:creationId xmlns:a16="http://schemas.microsoft.com/office/drawing/2014/main" id="{C4C9F2B0-1044-46EB-8AEB-C3BFFDE6C2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23336" y="-3"/>
            <a:ext cx="4068664" cy="6858000"/>
          </a:xfrm>
          <a:prstGeom prst="rect">
            <a:avLst/>
          </a:prstGeom>
          <a:gradFill>
            <a:gsLst>
              <a:gs pos="26000">
                <a:srgbClr val="000000"/>
              </a:gs>
              <a:gs pos="100000">
                <a:schemeClr val="accent1"/>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Rectangle 25">
            <a:extLst>
              <a:ext uri="{FF2B5EF4-FFF2-40B4-BE49-F238E27FC236}">
                <a16:creationId xmlns:a16="http://schemas.microsoft.com/office/drawing/2014/main" id="{D28B54C3-B57B-472A-B96E-1FCB67093D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23336" y="-3"/>
            <a:ext cx="3611463" cy="6858000"/>
          </a:xfrm>
          <a:prstGeom prst="rect">
            <a:avLst/>
          </a:prstGeom>
          <a:gradFill>
            <a:gsLst>
              <a:gs pos="0">
                <a:schemeClr val="accent1">
                  <a:lumMod val="75000"/>
                  <a:alpha val="56000"/>
                </a:schemeClr>
              </a:gs>
              <a:gs pos="100000">
                <a:srgbClr val="000000">
                  <a:alpha val="52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Rectangle 27">
            <a:extLst>
              <a:ext uri="{FF2B5EF4-FFF2-40B4-BE49-F238E27FC236}">
                <a16:creationId xmlns:a16="http://schemas.microsoft.com/office/drawing/2014/main" id="{7DB3C429-F8DA-49B9-AF84-21996FCF78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230721" y="-107390"/>
            <a:ext cx="3853890" cy="4068665"/>
          </a:xfrm>
          <a:prstGeom prst="rect">
            <a:avLst/>
          </a:prstGeom>
          <a:gradFill>
            <a:gsLst>
              <a:gs pos="0">
                <a:srgbClr val="000000">
                  <a:alpha val="34000"/>
                </a:srgbClr>
              </a:gs>
              <a:gs pos="96000">
                <a:schemeClr val="accent1">
                  <a:alpha val="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Bilde 1" descr="Art nouveau portrait of beautiful woman">
            <a:extLst>
              <a:ext uri="{FF2B5EF4-FFF2-40B4-BE49-F238E27FC236}">
                <a16:creationId xmlns:a16="http://schemas.microsoft.com/office/drawing/2014/main" id="{AEE48A30-4AB9-FB79-FBD3-7CC96CEEA6FC}"/>
              </a:ext>
            </a:extLst>
          </p:cNvPr>
          <p:cNvPicPr>
            <a:picLocks noChangeAspect="1"/>
          </p:cNvPicPr>
          <p:nvPr/>
        </p:nvPicPr>
        <p:blipFill>
          <a:blip r:embed="rId3">
            <a:extLst>
              <a:ext uri="{28A0092B-C50C-407E-A947-70E740481C1C}">
                <a14:useLocalDpi xmlns:a14="http://schemas.microsoft.com/office/drawing/2010/main" val="0"/>
              </a:ext>
            </a:extLst>
          </a:blip>
          <a:srcRect t="3875" r="-2" b="29624"/>
          <a:stretch/>
        </p:blipFill>
        <p:spPr bwMode="auto">
          <a:xfrm>
            <a:off x="6096000" y="1012536"/>
            <a:ext cx="4756162" cy="4756162"/>
          </a:xfrm>
          <a:custGeom>
            <a:avLst/>
            <a:gdLst/>
            <a:ahLst/>
            <a:cxnLst/>
            <a:rect l="l" t="t" r="r" b="b"/>
            <a:pathLst>
              <a:path w="5031136" h="5031136">
                <a:moveTo>
                  <a:pt x="2515568" y="0"/>
                </a:moveTo>
                <a:cubicBezTo>
                  <a:pt x="3904878" y="0"/>
                  <a:pt x="5031136" y="1126258"/>
                  <a:pt x="5031136" y="2515568"/>
                </a:cubicBezTo>
                <a:cubicBezTo>
                  <a:pt x="5031136" y="3904878"/>
                  <a:pt x="3904878" y="5031136"/>
                  <a:pt x="2515568" y="5031136"/>
                </a:cubicBezTo>
                <a:cubicBezTo>
                  <a:pt x="1126258" y="5031136"/>
                  <a:pt x="0" y="3904878"/>
                  <a:pt x="0" y="2515568"/>
                </a:cubicBezTo>
                <a:cubicBezTo>
                  <a:pt x="0" y="1126258"/>
                  <a:pt x="1126258" y="0"/>
                  <a:pt x="2515568" y="0"/>
                </a:cubicBezTo>
                <a:close/>
              </a:path>
            </a:pathLst>
          </a:custGeom>
          <a:noFill/>
        </p:spPr>
      </p:pic>
      <p:pic>
        <p:nvPicPr>
          <p:cNvPr id="6" name="Bilde 5" descr="Et bilde som inneholder symbol, Font, logo, design&#10;&#10;Automatisk generert beskrivelse">
            <a:extLst>
              <a:ext uri="{FF2B5EF4-FFF2-40B4-BE49-F238E27FC236}">
                <a16:creationId xmlns:a16="http://schemas.microsoft.com/office/drawing/2014/main" id="{1F942A8E-B6E9-7DD6-90BB-C0261DF4C41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9010" y="5926690"/>
            <a:ext cx="2235904" cy="779036"/>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5240AA-9E98-E650-1ECE-0C8DEB07F144}"/>
            </a:ext>
          </a:extLst>
        </p:cNvPr>
        <p:cNvGrpSpPr/>
        <p:nvPr/>
      </p:nvGrpSpPr>
      <p:grpSpPr>
        <a:xfrm>
          <a:off x="0" y="0"/>
          <a:ext cx="0" cy="0"/>
          <a:chOff x="0" y="0"/>
          <a:chExt cx="0" cy="0"/>
        </a:xfrm>
      </p:grpSpPr>
      <p:pic>
        <p:nvPicPr>
          <p:cNvPr id="8194" name="Picture 2">
            <a:extLst>
              <a:ext uri="{FF2B5EF4-FFF2-40B4-BE49-F238E27FC236}">
                <a16:creationId xmlns:a16="http://schemas.microsoft.com/office/drawing/2014/main" id="{87E4125F-C18E-5A86-CF65-331F9A8493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41937" y="0"/>
            <a:ext cx="6850063"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kstSylinder 1">
            <a:extLst>
              <a:ext uri="{FF2B5EF4-FFF2-40B4-BE49-F238E27FC236}">
                <a16:creationId xmlns:a16="http://schemas.microsoft.com/office/drawing/2014/main" id="{1DBB9D49-D7B4-DD5C-3B7C-D9E6FC089766}"/>
              </a:ext>
            </a:extLst>
          </p:cNvPr>
          <p:cNvSpPr txBox="1"/>
          <p:nvPr/>
        </p:nvSpPr>
        <p:spPr>
          <a:xfrm>
            <a:off x="517014" y="1951101"/>
            <a:ext cx="4658487" cy="2677656"/>
          </a:xfrm>
          <a:prstGeom prst="rect">
            <a:avLst/>
          </a:prstGeom>
          <a:noFill/>
        </p:spPr>
        <p:txBody>
          <a:bodyPr wrap="square" rtlCol="0">
            <a:spAutoFit/>
          </a:bodyPr>
          <a:lstStyle/>
          <a:p>
            <a:r>
              <a:rPr lang="nb-NO" sz="2800" dirty="0">
                <a:effectLst/>
                <a:latin typeface="Work Sans" panose="00000500000000000000" pitchFamily="50" charset="0"/>
                <a:ea typeface="Aptos" panose="020B0004020202020204" pitchFamily="34" charset="0"/>
                <a:cs typeface="Times New Roman" panose="02020603050405020304" pitchFamily="18" charset="0"/>
              </a:rPr>
              <a:t>La oss derfor frimodig tre fram for nådens trone, så vi kan finne barmhjertighet og finne nåde som gir hjelp i rette tid.</a:t>
            </a:r>
            <a:endParaRPr lang="nb-NO" sz="2800" dirty="0"/>
          </a:p>
        </p:txBody>
      </p:sp>
      <p:sp>
        <p:nvSpPr>
          <p:cNvPr id="3" name="TekstSylinder 2">
            <a:extLst>
              <a:ext uri="{FF2B5EF4-FFF2-40B4-BE49-F238E27FC236}">
                <a16:creationId xmlns:a16="http://schemas.microsoft.com/office/drawing/2014/main" id="{FC1056D3-0D5A-4B22-0739-2D12F8A0A9BA}"/>
              </a:ext>
            </a:extLst>
          </p:cNvPr>
          <p:cNvSpPr txBox="1"/>
          <p:nvPr/>
        </p:nvSpPr>
        <p:spPr>
          <a:xfrm>
            <a:off x="1987960" y="4444091"/>
            <a:ext cx="1716597" cy="369332"/>
          </a:xfrm>
          <a:prstGeom prst="rect">
            <a:avLst/>
          </a:prstGeom>
          <a:noFill/>
        </p:spPr>
        <p:txBody>
          <a:bodyPr wrap="square" rtlCol="0">
            <a:spAutoFit/>
          </a:bodyPr>
          <a:lstStyle/>
          <a:p>
            <a:r>
              <a:rPr lang="nb-NO" dirty="0"/>
              <a:t>Hebreerne 4,16</a:t>
            </a:r>
          </a:p>
        </p:txBody>
      </p:sp>
    </p:spTree>
    <p:extLst>
      <p:ext uri="{BB962C8B-B14F-4D97-AF65-F5344CB8AC3E}">
        <p14:creationId xmlns:p14="http://schemas.microsoft.com/office/powerpoint/2010/main" val="31433811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4C9F41-7B4F-0E09-8769-F4646CC3B251}"/>
            </a:ext>
          </a:extLst>
        </p:cNvPr>
        <p:cNvGrpSpPr/>
        <p:nvPr/>
      </p:nvGrpSpPr>
      <p:grpSpPr>
        <a:xfrm>
          <a:off x="0" y="0"/>
          <a:ext cx="0" cy="0"/>
          <a:chOff x="0" y="0"/>
          <a:chExt cx="0" cy="0"/>
        </a:xfrm>
      </p:grpSpPr>
      <p:pic>
        <p:nvPicPr>
          <p:cNvPr id="8194" name="Picture 2">
            <a:extLst>
              <a:ext uri="{FF2B5EF4-FFF2-40B4-BE49-F238E27FC236}">
                <a16:creationId xmlns:a16="http://schemas.microsoft.com/office/drawing/2014/main" id="{845D8B0D-5665-03D0-B86A-000F89977F0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41937" y="0"/>
            <a:ext cx="6850063"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kstSylinder 1">
            <a:extLst>
              <a:ext uri="{FF2B5EF4-FFF2-40B4-BE49-F238E27FC236}">
                <a16:creationId xmlns:a16="http://schemas.microsoft.com/office/drawing/2014/main" id="{24FC6BB7-01D2-CCD6-C504-0369D3C38F48}"/>
              </a:ext>
            </a:extLst>
          </p:cNvPr>
          <p:cNvSpPr txBox="1"/>
          <p:nvPr/>
        </p:nvSpPr>
        <p:spPr>
          <a:xfrm>
            <a:off x="517014" y="1951101"/>
            <a:ext cx="4658487" cy="2793265"/>
          </a:xfrm>
          <a:prstGeom prst="rect">
            <a:avLst/>
          </a:prstGeom>
          <a:noFill/>
        </p:spPr>
        <p:txBody>
          <a:bodyPr wrap="square" rtlCol="0">
            <a:spAutoFit/>
          </a:bodyPr>
          <a:lstStyle/>
          <a:p>
            <a:pPr marL="342900" lvl="0" indent="-342900">
              <a:lnSpc>
                <a:spcPct val="115000"/>
              </a:lnSpc>
              <a:buFont typeface="+mj-lt"/>
              <a:buAutoNum type="arabicPeriod"/>
            </a:pPr>
            <a:r>
              <a:rPr lang="nb-NO" sz="1800" kern="100" dirty="0">
                <a:effectLst/>
                <a:latin typeface="Work Sans" panose="00000500000000000000" pitchFamily="50" charset="0"/>
                <a:ea typeface="Aptos" panose="020B0004020202020204" pitchFamily="34" charset="0"/>
                <a:cs typeface="Times New Roman" panose="02020603050405020304" pitchFamily="18" charset="0"/>
              </a:rPr>
              <a:t>Mordekai ville ikke bøye seg for Haman, er det noe vi bøyer oss for, eller tjener som vi kanskje ikke burde? </a:t>
            </a:r>
          </a:p>
          <a:p>
            <a:pPr marL="342900" indent="-342900">
              <a:lnSpc>
                <a:spcPct val="115000"/>
              </a:lnSpc>
              <a:buFont typeface="+mj-lt"/>
              <a:buAutoNum type="arabicPeriod"/>
            </a:pPr>
            <a:r>
              <a:rPr lang="nb-NO" sz="1800" dirty="0">
                <a:effectLst/>
                <a:latin typeface="Work Sans" panose="00000500000000000000" pitchFamily="50" charset="0"/>
                <a:ea typeface="Aptos" panose="020B0004020202020204" pitchFamily="34" charset="0"/>
                <a:cs typeface="Times New Roman" panose="02020603050405020304" pitchFamily="18" charset="0"/>
              </a:rPr>
              <a:t>Hva tror du Jesus gjør hvis du forteller han at du har</a:t>
            </a:r>
            <a:r>
              <a:rPr lang="nb-NO" sz="1800" kern="100" dirty="0">
                <a:effectLst/>
                <a:latin typeface="Work Sans" panose="00000500000000000000" pitchFamily="50" charset="0"/>
                <a:ea typeface="Aptos" panose="020B0004020202020204" pitchFamily="34" charset="0"/>
                <a:cs typeface="Times New Roman" panose="02020603050405020304" pitchFamily="18" charset="0"/>
              </a:rPr>
              <a:t> gjort noe som var dumt?</a:t>
            </a:r>
          </a:p>
          <a:p>
            <a:pPr marL="342900" lvl="0" indent="-342900">
              <a:lnSpc>
                <a:spcPct val="115000"/>
              </a:lnSpc>
              <a:buFont typeface="+mj-lt"/>
              <a:buAutoNum type="arabicPeriod"/>
            </a:pPr>
            <a:endParaRPr lang="nb-NO" sz="2800" dirty="0"/>
          </a:p>
        </p:txBody>
      </p:sp>
      <p:sp>
        <p:nvSpPr>
          <p:cNvPr id="4" name="TekstSylinder 3">
            <a:extLst>
              <a:ext uri="{FF2B5EF4-FFF2-40B4-BE49-F238E27FC236}">
                <a16:creationId xmlns:a16="http://schemas.microsoft.com/office/drawing/2014/main" id="{2F0C49E9-CA38-238B-20AC-E59072531327}"/>
              </a:ext>
            </a:extLst>
          </p:cNvPr>
          <p:cNvSpPr txBox="1"/>
          <p:nvPr/>
        </p:nvSpPr>
        <p:spPr>
          <a:xfrm>
            <a:off x="517014" y="576072"/>
            <a:ext cx="4480557" cy="523220"/>
          </a:xfrm>
          <a:prstGeom prst="rect">
            <a:avLst/>
          </a:prstGeom>
          <a:solidFill>
            <a:schemeClr val="accent6">
              <a:lumMod val="60000"/>
              <a:lumOff val="40000"/>
            </a:schemeClr>
          </a:solidFill>
        </p:spPr>
        <p:txBody>
          <a:bodyPr wrap="square" rtlCol="0">
            <a:spAutoFit/>
          </a:bodyPr>
          <a:lstStyle/>
          <a:p>
            <a:pPr algn="ctr"/>
            <a:r>
              <a:rPr lang="en-US" sz="2800" dirty="0" err="1">
                <a:latin typeface="ADLaM Display" panose="02010000000000000000" pitchFamily="2" charset="0"/>
                <a:ea typeface="ADLaM Display" panose="02010000000000000000" pitchFamily="2" charset="0"/>
                <a:cs typeface="ADLaM Display" panose="02010000000000000000" pitchFamily="2" charset="0"/>
              </a:rPr>
              <a:t>Smågruppespørsmål</a:t>
            </a:r>
            <a:r>
              <a:rPr lang="en-US" sz="2800" dirty="0">
                <a:latin typeface="ADLaM Display" panose="02010000000000000000" pitchFamily="2" charset="0"/>
                <a:ea typeface="ADLaM Display" panose="02010000000000000000" pitchFamily="2" charset="0"/>
                <a:cs typeface="ADLaM Display" panose="02010000000000000000" pitchFamily="2" charset="0"/>
              </a:rPr>
              <a:t>:</a:t>
            </a:r>
            <a:endParaRPr lang="nb-NO" sz="2800" dirty="0">
              <a:latin typeface="ADLaM Display" panose="02010000000000000000" pitchFamily="2" charset="0"/>
              <a:ea typeface="ADLaM Display" panose="02010000000000000000" pitchFamily="2" charset="0"/>
              <a:cs typeface="ADLaM Display" panose="02010000000000000000" pitchFamily="2" charset="0"/>
            </a:endParaRPr>
          </a:p>
        </p:txBody>
      </p:sp>
    </p:spTree>
    <p:extLst>
      <p:ext uri="{BB962C8B-B14F-4D97-AF65-F5344CB8AC3E}">
        <p14:creationId xmlns:p14="http://schemas.microsoft.com/office/powerpoint/2010/main" val="19071945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1524000" y="0"/>
            <a:ext cx="9144000" cy="6858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1524000" y="0"/>
            <a:ext cx="9144000" cy="68580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1524000" y="0"/>
            <a:ext cx="9144000" cy="68580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1524000" y="0"/>
            <a:ext cx="9144000" cy="68580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1524000" y="0"/>
            <a:ext cx="9144000" cy="68580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1524000" y="0"/>
            <a:ext cx="9144000" cy="68580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1524000" y="0"/>
            <a:ext cx="9144000" cy="68580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a:extLst>
              <a:ext uri="{FF2B5EF4-FFF2-40B4-BE49-F238E27FC236}">
                <a16:creationId xmlns:a16="http://schemas.microsoft.com/office/drawing/2014/main" id="{199CDF0D-BE31-DF4F-770A-48CEB1D923F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41937" y="0"/>
            <a:ext cx="6850063"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kstSylinder 1">
            <a:extLst>
              <a:ext uri="{FF2B5EF4-FFF2-40B4-BE49-F238E27FC236}">
                <a16:creationId xmlns:a16="http://schemas.microsoft.com/office/drawing/2014/main" id="{CFBF4C10-5602-4012-5A3A-136335FFB5ED}"/>
              </a:ext>
            </a:extLst>
          </p:cNvPr>
          <p:cNvSpPr txBox="1"/>
          <p:nvPr/>
        </p:nvSpPr>
        <p:spPr>
          <a:xfrm>
            <a:off x="517014" y="1951101"/>
            <a:ext cx="4658487" cy="2677656"/>
          </a:xfrm>
          <a:prstGeom prst="rect">
            <a:avLst/>
          </a:prstGeom>
          <a:noFill/>
        </p:spPr>
        <p:txBody>
          <a:bodyPr wrap="square" rtlCol="0">
            <a:spAutoFit/>
          </a:bodyPr>
          <a:lstStyle/>
          <a:p>
            <a:r>
              <a:rPr lang="nb-NO" sz="2800" dirty="0"/>
              <a:t>Vi lærte i går at Jesus er kongenes konge, den eneste vi skal tilbe. </a:t>
            </a:r>
          </a:p>
          <a:p>
            <a:endParaRPr lang="nb-NO" sz="2800" dirty="0"/>
          </a:p>
          <a:p>
            <a:r>
              <a:rPr lang="nb-NO" sz="2800" dirty="0"/>
              <a:t>Kan hvem som helst komme frem foran tronen til Jesus?</a:t>
            </a:r>
          </a:p>
        </p:txBody>
      </p:sp>
    </p:spTree>
    <p:extLst>
      <p:ext uri="{BB962C8B-B14F-4D97-AF65-F5344CB8AC3E}">
        <p14:creationId xmlns:p14="http://schemas.microsoft.com/office/powerpoint/2010/main" val="4005229721"/>
      </p:ext>
    </p:extLst>
  </p:cSld>
  <p:clrMapOvr>
    <a:masterClrMapping/>
  </p:clrMapOvr>
</p:sld>
</file>

<file path=ppt/theme/theme1.xml><?xml version="1.0" encoding="utf-8"?>
<a:theme xmlns:a="http://schemas.openxmlformats.org/drawingml/2006/main" name="Office-t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180</TotalTime>
  <Words>467</Words>
  <Application>Microsoft Office PowerPoint</Application>
  <PresentationFormat>Widescreen</PresentationFormat>
  <Paragraphs>34</Paragraphs>
  <Slides>11</Slides>
  <Notes>8</Notes>
  <HiddenSlides>0</HiddenSlides>
  <MMClips>0</MMClips>
  <ScaleCrop>false</ScaleCrop>
  <HeadingPairs>
    <vt:vector size="6" baseType="variant">
      <vt:variant>
        <vt:lpstr>Brukte skrifter</vt:lpstr>
      </vt:variant>
      <vt:variant>
        <vt:i4>6</vt:i4>
      </vt:variant>
      <vt:variant>
        <vt:lpstr>Tema</vt:lpstr>
      </vt:variant>
      <vt:variant>
        <vt:i4>1</vt:i4>
      </vt:variant>
      <vt:variant>
        <vt:lpstr>Lysbildetitler</vt:lpstr>
      </vt:variant>
      <vt:variant>
        <vt:i4>11</vt:i4>
      </vt:variant>
    </vt:vector>
  </HeadingPairs>
  <TitlesOfParts>
    <vt:vector size="18" baseType="lpstr">
      <vt:lpstr>ADLaM Display</vt:lpstr>
      <vt:lpstr>Aptos</vt:lpstr>
      <vt:lpstr>Aptos Display</vt:lpstr>
      <vt:lpstr>Arial</vt:lpstr>
      <vt:lpstr>Times New Roman</vt:lpstr>
      <vt:lpstr>Work Sans</vt:lpstr>
      <vt:lpstr>Office-tema</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Turid Slettebø</dc:creator>
  <cp:lastModifiedBy>Turid Slettebø</cp:lastModifiedBy>
  <cp:revision>2</cp:revision>
  <dcterms:created xsi:type="dcterms:W3CDTF">2025-04-04T10:15:15Z</dcterms:created>
  <dcterms:modified xsi:type="dcterms:W3CDTF">2025-04-04T13:50:40Z</dcterms:modified>
</cp:coreProperties>
</file>