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261" r:id="rId3"/>
    <p:sldId id="262" r:id="rId4"/>
    <p:sldId id="264" r:id="rId5"/>
    <p:sldId id="265" r:id="rId6"/>
    <p:sldId id="259" r:id="rId7"/>
    <p:sldId id="266" r:id="rId8"/>
    <p:sldId id="267" r:id="rId9"/>
    <p:sldId id="268" r:id="rId10"/>
    <p:sldId id="269" r:id="rId11"/>
    <p:sldId id="270" r:id="rId12"/>
    <p:sldId id="271" r:id="rId13"/>
    <p:sldId id="272" r:id="rId14"/>
    <p:sldId id="273" r:id="rId15"/>
    <p:sldId id="274" r:id="rId16"/>
    <p:sldId id="281" r:id="rId17"/>
    <p:sldId id="278" r:id="rId18"/>
    <p:sldId id="279" r:id="rId19"/>
    <p:sldId id="282" r:id="rId20"/>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FB0EED-C0FE-4F4E-9C14-9C79995BC9F9}" v="64" dt="2025-04-11T09:36:01.1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90" d="100"/>
          <a:sy n="90" d="100"/>
        </p:scale>
        <p:origin x="39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rid Slettebø" userId="65215437-796a-4dff-b515-98e0a587fbc7" providerId="ADAL" clId="{24FB0EED-C0FE-4F4E-9C14-9C79995BC9F9}"/>
    <pc:docChg chg="undo custSel addSld delSld modSld sldOrd">
      <pc:chgData name="Turid Slettebø" userId="65215437-796a-4dff-b515-98e0a587fbc7" providerId="ADAL" clId="{24FB0EED-C0FE-4F4E-9C14-9C79995BC9F9}" dt="2025-04-11T09:36:28.551" v="398" actId="255"/>
      <pc:docMkLst>
        <pc:docMk/>
      </pc:docMkLst>
      <pc:sldChg chg="del">
        <pc:chgData name="Turid Slettebø" userId="65215437-796a-4dff-b515-98e0a587fbc7" providerId="ADAL" clId="{24FB0EED-C0FE-4F4E-9C14-9C79995BC9F9}" dt="2025-04-04T10:19:28.039" v="0" actId="47"/>
        <pc:sldMkLst>
          <pc:docMk/>
          <pc:sldMk cId="2336421927" sldId="256"/>
        </pc:sldMkLst>
      </pc:sldChg>
      <pc:sldChg chg="modSp mod">
        <pc:chgData name="Turid Slettebø" userId="65215437-796a-4dff-b515-98e0a587fbc7" providerId="ADAL" clId="{24FB0EED-C0FE-4F4E-9C14-9C79995BC9F9}" dt="2025-04-04T13:02:52.053" v="337" actId="20577"/>
        <pc:sldMkLst>
          <pc:docMk/>
          <pc:sldMk cId="0" sldId="257"/>
        </pc:sldMkLst>
        <pc:spChg chg="mod">
          <ac:chgData name="Turid Slettebø" userId="65215437-796a-4dff-b515-98e0a587fbc7" providerId="ADAL" clId="{24FB0EED-C0FE-4F4E-9C14-9C79995BC9F9}" dt="2025-04-04T13:02:52.053" v="337" actId="20577"/>
          <ac:spMkLst>
            <pc:docMk/>
            <pc:sldMk cId="0" sldId="257"/>
            <ac:spMk id="4" creationId="{18203C1B-9BBE-94D6-A951-29FC95C6B165}"/>
          </ac:spMkLst>
        </pc:spChg>
      </pc:sldChg>
      <pc:sldChg chg="addSp delSp modSp new del mod setBg">
        <pc:chgData name="Turid Slettebø" userId="65215437-796a-4dff-b515-98e0a587fbc7" providerId="ADAL" clId="{24FB0EED-C0FE-4F4E-9C14-9C79995BC9F9}" dt="2025-04-04T11:15:38.519" v="20" actId="47"/>
        <pc:sldMkLst>
          <pc:docMk/>
          <pc:sldMk cId="4160044702" sldId="258"/>
        </pc:sldMkLst>
      </pc:sldChg>
      <pc:sldChg chg="addSp modSp add mod modNotes">
        <pc:chgData name="Turid Slettebø" userId="65215437-796a-4dff-b515-98e0a587fbc7" providerId="ADAL" clId="{24FB0EED-C0FE-4F4E-9C14-9C79995BC9F9}" dt="2025-04-04T11:27:20.190" v="82" actId="14100"/>
        <pc:sldMkLst>
          <pc:docMk/>
          <pc:sldMk cId="0" sldId="259"/>
        </pc:sldMkLst>
        <pc:spChg chg="add mod">
          <ac:chgData name="Turid Slettebø" userId="65215437-796a-4dff-b515-98e0a587fbc7" providerId="ADAL" clId="{24FB0EED-C0FE-4F4E-9C14-9C79995BC9F9}" dt="2025-04-04T11:26:44.110" v="78" actId="1076"/>
          <ac:spMkLst>
            <pc:docMk/>
            <pc:sldMk cId="0" sldId="259"/>
            <ac:spMk id="3" creationId="{5CA2D759-2DF8-81B5-C869-5C805537716D}"/>
          </ac:spMkLst>
        </pc:spChg>
        <pc:picChg chg="mod">
          <ac:chgData name="Turid Slettebø" userId="65215437-796a-4dff-b515-98e0a587fbc7" providerId="ADAL" clId="{24FB0EED-C0FE-4F4E-9C14-9C79995BC9F9}" dt="2025-04-04T11:27:20.190" v="82" actId="14100"/>
          <ac:picMkLst>
            <pc:docMk/>
            <pc:sldMk cId="0" sldId="259"/>
            <ac:picMk id="2" creationId="{00000000-0000-0000-0000-000000000000}"/>
          </ac:picMkLst>
        </pc:picChg>
      </pc:sldChg>
      <pc:sldChg chg="add del ord modNotes">
        <pc:chgData name="Turid Slettebø" userId="65215437-796a-4dff-b515-98e0a587fbc7" providerId="ADAL" clId="{24FB0EED-C0FE-4F4E-9C14-9C79995BC9F9}" dt="2025-04-04T11:15:23.914" v="19" actId="47"/>
        <pc:sldMkLst>
          <pc:docMk/>
          <pc:sldMk cId="0" sldId="260"/>
        </pc:sldMkLst>
      </pc:sldChg>
      <pc:sldChg chg="addSp add mod">
        <pc:chgData name="Turid Slettebø" userId="65215437-796a-4dff-b515-98e0a587fbc7" providerId="ADAL" clId="{24FB0EED-C0FE-4F4E-9C14-9C79995BC9F9}" dt="2025-04-04T10:40:12.584" v="17" actId="9405"/>
        <pc:sldMkLst>
          <pc:docMk/>
          <pc:sldMk cId="0" sldId="261"/>
        </pc:sldMkLst>
        <pc:inkChg chg="add">
          <ac:chgData name="Turid Slettebø" userId="65215437-796a-4dff-b515-98e0a587fbc7" providerId="ADAL" clId="{24FB0EED-C0FE-4F4E-9C14-9C79995BC9F9}" dt="2025-04-04T10:40:12.584" v="17" actId="9405"/>
          <ac:inkMkLst>
            <pc:docMk/>
            <pc:sldMk cId="0" sldId="261"/>
            <ac:inkMk id="3" creationId="{0D88471A-A86B-615D-15A5-AA208A173083}"/>
          </ac:inkMkLst>
        </pc:inkChg>
      </pc:sldChg>
      <pc:sldChg chg="addSp modSp new mod">
        <pc:chgData name="Turid Slettebø" userId="65215437-796a-4dff-b515-98e0a587fbc7" providerId="ADAL" clId="{24FB0EED-C0FE-4F4E-9C14-9C79995BC9F9}" dt="2025-04-11T09:36:28.551" v="398" actId="255"/>
        <pc:sldMkLst>
          <pc:docMk/>
          <pc:sldMk cId="1287552650" sldId="262"/>
        </pc:sldMkLst>
        <pc:spChg chg="add mod">
          <ac:chgData name="Turid Slettebø" userId="65215437-796a-4dff-b515-98e0a587fbc7" providerId="ADAL" clId="{24FB0EED-C0FE-4F4E-9C14-9C79995BC9F9}" dt="2025-04-11T09:35:46.811" v="376" actId="1076"/>
          <ac:spMkLst>
            <pc:docMk/>
            <pc:sldMk cId="1287552650" sldId="262"/>
            <ac:spMk id="2" creationId="{7333B271-2256-9CE1-5219-87599218974E}"/>
          </ac:spMkLst>
        </pc:spChg>
        <pc:spChg chg="add mod">
          <ac:chgData name="Turid Slettebø" userId="65215437-796a-4dff-b515-98e0a587fbc7" providerId="ADAL" clId="{24FB0EED-C0FE-4F4E-9C14-9C79995BC9F9}" dt="2025-04-11T09:36:28.551" v="398" actId="255"/>
          <ac:spMkLst>
            <pc:docMk/>
            <pc:sldMk cId="1287552650" sldId="262"/>
            <ac:spMk id="3" creationId="{3740FC71-570C-D4F6-85E9-5C4338765D9A}"/>
          </ac:spMkLst>
        </pc:spChg>
        <pc:picChg chg="add mod">
          <ac:chgData name="Turid Slettebø" userId="65215437-796a-4dff-b515-98e0a587fbc7" providerId="ADAL" clId="{24FB0EED-C0FE-4F4E-9C14-9C79995BC9F9}" dt="2025-04-11T09:35:01.820" v="357" actId="1076"/>
          <ac:picMkLst>
            <pc:docMk/>
            <pc:sldMk cId="1287552650" sldId="262"/>
            <ac:picMk id="2050" creationId="{04BD1F67-C4B0-A90D-454D-3E3BF7C296CF}"/>
          </ac:picMkLst>
        </pc:picChg>
      </pc:sldChg>
      <pc:sldChg chg="addSp delSp modSp new del mod setBg">
        <pc:chgData name="Turid Slettebø" userId="65215437-796a-4dff-b515-98e0a587fbc7" providerId="ADAL" clId="{24FB0EED-C0FE-4F4E-9C14-9C79995BC9F9}" dt="2025-04-04T11:27:50.704" v="86" actId="47"/>
        <pc:sldMkLst>
          <pc:docMk/>
          <pc:sldMk cId="309093130" sldId="263"/>
        </pc:sldMkLst>
      </pc:sldChg>
      <pc:sldChg chg="addSp delSp modSp add mod setBg delDesignElem">
        <pc:chgData name="Turid Slettebø" userId="65215437-796a-4dff-b515-98e0a587fbc7" providerId="ADAL" clId="{24FB0EED-C0FE-4F4E-9C14-9C79995BC9F9}" dt="2025-04-04T11:28:05.790" v="89" actId="14100"/>
        <pc:sldMkLst>
          <pc:docMk/>
          <pc:sldMk cId="566579639" sldId="264"/>
        </pc:sldMkLst>
        <pc:picChg chg="mod">
          <ac:chgData name="Turid Slettebø" userId="65215437-796a-4dff-b515-98e0a587fbc7" providerId="ADAL" clId="{24FB0EED-C0FE-4F4E-9C14-9C79995BC9F9}" dt="2025-04-04T11:28:05.790" v="89" actId="14100"/>
          <ac:picMkLst>
            <pc:docMk/>
            <pc:sldMk cId="566579639" sldId="264"/>
            <ac:picMk id="2" creationId="{1B0EA1BD-AFE5-35BA-AEAE-FDFA14CB385D}"/>
          </ac:picMkLst>
        </pc:picChg>
      </pc:sldChg>
      <pc:sldChg chg="modSp add mod">
        <pc:chgData name="Turid Slettebø" userId="65215437-796a-4dff-b515-98e0a587fbc7" providerId="ADAL" clId="{24FB0EED-C0FE-4F4E-9C14-9C79995BC9F9}" dt="2025-04-04T11:28:12.390" v="90" actId="14100"/>
        <pc:sldMkLst>
          <pc:docMk/>
          <pc:sldMk cId="2807457692" sldId="265"/>
        </pc:sldMkLst>
        <pc:picChg chg="mod">
          <ac:chgData name="Turid Slettebø" userId="65215437-796a-4dff-b515-98e0a587fbc7" providerId="ADAL" clId="{24FB0EED-C0FE-4F4E-9C14-9C79995BC9F9}" dt="2025-04-04T11:28:12.390" v="90" actId="14100"/>
          <ac:picMkLst>
            <pc:docMk/>
            <pc:sldMk cId="2807457692" sldId="265"/>
            <ac:picMk id="2" creationId="{4EAA4176-4AFF-1672-4BEF-52E6E2832712}"/>
          </ac:picMkLst>
        </pc:picChg>
      </pc:sldChg>
      <pc:sldChg chg="addSp modSp new">
        <pc:chgData name="Turid Slettebø" userId="65215437-796a-4dff-b515-98e0a587fbc7" providerId="ADAL" clId="{24FB0EED-C0FE-4F4E-9C14-9C79995BC9F9}" dt="2025-04-04T12:03:32.930" v="93"/>
        <pc:sldMkLst>
          <pc:docMk/>
          <pc:sldMk cId="519644799" sldId="266"/>
        </pc:sldMkLst>
        <pc:picChg chg="add">
          <ac:chgData name="Turid Slettebø" userId="65215437-796a-4dff-b515-98e0a587fbc7" providerId="ADAL" clId="{24FB0EED-C0FE-4F4E-9C14-9C79995BC9F9}" dt="2025-04-04T12:03:32.930" v="93"/>
          <ac:picMkLst>
            <pc:docMk/>
            <pc:sldMk cId="519644799" sldId="266"/>
            <ac:picMk id="3" creationId="{040F30AB-5B3A-F9CC-B732-5BE7E8259236}"/>
          </ac:picMkLst>
        </pc:picChg>
      </pc:sldChg>
      <pc:sldChg chg="add">
        <pc:chgData name="Turid Slettebø" userId="65215437-796a-4dff-b515-98e0a587fbc7" providerId="ADAL" clId="{24FB0EED-C0FE-4F4E-9C14-9C79995BC9F9}" dt="2025-04-04T12:04:31.852" v="94"/>
        <pc:sldMkLst>
          <pc:docMk/>
          <pc:sldMk cId="0" sldId="267"/>
        </pc:sldMkLst>
      </pc:sldChg>
      <pc:sldChg chg="add">
        <pc:chgData name="Turid Slettebø" userId="65215437-796a-4dff-b515-98e0a587fbc7" providerId="ADAL" clId="{24FB0EED-C0FE-4F4E-9C14-9C79995BC9F9}" dt="2025-04-04T12:04:31.852" v="94"/>
        <pc:sldMkLst>
          <pc:docMk/>
          <pc:sldMk cId="0" sldId="268"/>
        </pc:sldMkLst>
      </pc:sldChg>
      <pc:sldChg chg="add">
        <pc:chgData name="Turid Slettebø" userId="65215437-796a-4dff-b515-98e0a587fbc7" providerId="ADAL" clId="{24FB0EED-C0FE-4F4E-9C14-9C79995BC9F9}" dt="2025-04-04T12:04:31.852" v="94"/>
        <pc:sldMkLst>
          <pc:docMk/>
          <pc:sldMk cId="0" sldId="269"/>
        </pc:sldMkLst>
      </pc:sldChg>
      <pc:sldChg chg="add">
        <pc:chgData name="Turid Slettebø" userId="65215437-796a-4dff-b515-98e0a587fbc7" providerId="ADAL" clId="{24FB0EED-C0FE-4F4E-9C14-9C79995BC9F9}" dt="2025-04-04T12:04:31.852" v="94"/>
        <pc:sldMkLst>
          <pc:docMk/>
          <pc:sldMk cId="0" sldId="270"/>
        </pc:sldMkLst>
      </pc:sldChg>
      <pc:sldChg chg="add">
        <pc:chgData name="Turid Slettebø" userId="65215437-796a-4dff-b515-98e0a587fbc7" providerId="ADAL" clId="{24FB0EED-C0FE-4F4E-9C14-9C79995BC9F9}" dt="2025-04-04T12:04:31.852" v="94"/>
        <pc:sldMkLst>
          <pc:docMk/>
          <pc:sldMk cId="0" sldId="271"/>
        </pc:sldMkLst>
      </pc:sldChg>
      <pc:sldChg chg="add">
        <pc:chgData name="Turid Slettebø" userId="65215437-796a-4dff-b515-98e0a587fbc7" providerId="ADAL" clId="{24FB0EED-C0FE-4F4E-9C14-9C79995BC9F9}" dt="2025-04-04T12:04:31.852" v="94"/>
        <pc:sldMkLst>
          <pc:docMk/>
          <pc:sldMk cId="0" sldId="272"/>
        </pc:sldMkLst>
      </pc:sldChg>
      <pc:sldChg chg="addSp modSp add mod modNotes">
        <pc:chgData name="Turid Slettebø" userId="65215437-796a-4dff-b515-98e0a587fbc7" providerId="ADAL" clId="{24FB0EED-C0FE-4F4E-9C14-9C79995BC9F9}" dt="2025-04-04T12:06:27.184" v="116" actId="14100"/>
        <pc:sldMkLst>
          <pc:docMk/>
          <pc:sldMk cId="0" sldId="273"/>
        </pc:sldMkLst>
        <pc:spChg chg="add mod">
          <ac:chgData name="Turid Slettebø" userId="65215437-796a-4dff-b515-98e0a587fbc7" providerId="ADAL" clId="{24FB0EED-C0FE-4F4E-9C14-9C79995BC9F9}" dt="2025-04-04T12:06:27.184" v="116" actId="14100"/>
          <ac:spMkLst>
            <pc:docMk/>
            <pc:sldMk cId="0" sldId="273"/>
            <ac:spMk id="3" creationId="{D95E9B58-7A70-A5D8-7918-619874B7D325}"/>
          </ac:spMkLst>
        </pc:spChg>
      </pc:sldChg>
      <pc:sldChg chg="addSp modSp add mod">
        <pc:chgData name="Turid Slettebø" userId="65215437-796a-4dff-b515-98e0a587fbc7" providerId="ADAL" clId="{24FB0EED-C0FE-4F4E-9C14-9C79995BC9F9}" dt="2025-04-04T12:08:56.029" v="191" actId="14100"/>
        <pc:sldMkLst>
          <pc:docMk/>
          <pc:sldMk cId="0" sldId="274"/>
        </pc:sldMkLst>
        <pc:spChg chg="add mod">
          <ac:chgData name="Turid Slettebø" userId="65215437-796a-4dff-b515-98e0a587fbc7" providerId="ADAL" clId="{24FB0EED-C0FE-4F4E-9C14-9C79995BC9F9}" dt="2025-04-04T12:08:42.915" v="189" actId="20577"/>
          <ac:spMkLst>
            <pc:docMk/>
            <pc:sldMk cId="0" sldId="274"/>
            <ac:spMk id="3" creationId="{0352E78A-73B8-F536-5B40-87A055A72FFD}"/>
          </ac:spMkLst>
        </pc:spChg>
        <pc:spChg chg="add mod">
          <ac:chgData name="Turid Slettebø" userId="65215437-796a-4dff-b515-98e0a587fbc7" providerId="ADAL" clId="{24FB0EED-C0FE-4F4E-9C14-9C79995BC9F9}" dt="2025-04-04T12:08:56.029" v="191" actId="14100"/>
          <ac:spMkLst>
            <pc:docMk/>
            <pc:sldMk cId="0" sldId="274"/>
            <ac:spMk id="4" creationId="{69E47532-A079-3623-A321-1A245CF9119A}"/>
          </ac:spMkLst>
        </pc:spChg>
      </pc:sldChg>
      <pc:sldChg chg="addSp delSp modSp new del mod">
        <pc:chgData name="Turid Slettebø" userId="65215437-796a-4dff-b515-98e0a587fbc7" providerId="ADAL" clId="{24FB0EED-C0FE-4F4E-9C14-9C79995BC9F9}" dt="2025-04-04T12:27:28.143" v="301" actId="47"/>
        <pc:sldMkLst>
          <pc:docMk/>
          <pc:sldMk cId="3559766065" sldId="275"/>
        </pc:sldMkLst>
      </pc:sldChg>
      <pc:sldChg chg="addSp modSp new del mod">
        <pc:chgData name="Turid Slettebø" userId="65215437-796a-4dff-b515-98e0a587fbc7" providerId="ADAL" clId="{24FB0EED-C0FE-4F4E-9C14-9C79995BC9F9}" dt="2025-04-04T12:23:03.554" v="226" actId="47"/>
        <pc:sldMkLst>
          <pc:docMk/>
          <pc:sldMk cId="3141407294" sldId="276"/>
        </pc:sldMkLst>
      </pc:sldChg>
      <pc:sldChg chg="addSp modSp new del">
        <pc:chgData name="Turid Slettebø" userId="65215437-796a-4dff-b515-98e0a587fbc7" providerId="ADAL" clId="{24FB0EED-C0FE-4F4E-9C14-9C79995BC9F9}" dt="2025-04-04T12:23:06.115" v="227" actId="47"/>
        <pc:sldMkLst>
          <pc:docMk/>
          <pc:sldMk cId="1605952986" sldId="277"/>
        </pc:sldMkLst>
      </pc:sldChg>
      <pc:sldChg chg="addSp delSp modSp new mod ord setBg">
        <pc:chgData name="Turid Slettebø" userId="65215437-796a-4dff-b515-98e0a587fbc7" providerId="ADAL" clId="{24FB0EED-C0FE-4F4E-9C14-9C79995BC9F9}" dt="2025-04-04T12:23:30.934" v="228"/>
        <pc:sldMkLst>
          <pc:docMk/>
          <pc:sldMk cId="514801664" sldId="278"/>
        </pc:sldMkLst>
        <pc:spChg chg="add">
          <ac:chgData name="Turid Slettebø" userId="65215437-796a-4dff-b515-98e0a587fbc7" providerId="ADAL" clId="{24FB0EED-C0FE-4F4E-9C14-9C79995BC9F9}" dt="2025-04-04T12:22:59.107" v="225" actId="26606"/>
          <ac:spMkLst>
            <pc:docMk/>
            <pc:sldMk cId="514801664" sldId="278"/>
            <ac:spMk id="7" creationId="{42A4FC2C-047E-45A5-965D-8E1E3BF09BC6}"/>
          </ac:spMkLst>
        </pc:spChg>
        <pc:picChg chg="add mod">
          <ac:chgData name="Turid Slettebø" userId="65215437-796a-4dff-b515-98e0a587fbc7" providerId="ADAL" clId="{24FB0EED-C0FE-4F4E-9C14-9C79995BC9F9}" dt="2025-04-04T12:22:59.107" v="225" actId="26606"/>
          <ac:picMkLst>
            <pc:docMk/>
            <pc:sldMk cId="514801664" sldId="278"/>
            <ac:picMk id="2" creationId="{DEF5B88C-FE14-CF34-24EF-32EC20D34799}"/>
          </ac:picMkLst>
        </pc:picChg>
      </pc:sldChg>
      <pc:sldChg chg="addSp modSp new mod setBg">
        <pc:chgData name="Turid Slettebø" userId="65215437-796a-4dff-b515-98e0a587fbc7" providerId="ADAL" clId="{24FB0EED-C0FE-4F4E-9C14-9C79995BC9F9}" dt="2025-04-04T12:23:43.314" v="231" actId="26606"/>
        <pc:sldMkLst>
          <pc:docMk/>
          <pc:sldMk cId="1517630901" sldId="279"/>
        </pc:sldMkLst>
        <pc:spChg chg="add">
          <ac:chgData name="Turid Slettebø" userId="65215437-796a-4dff-b515-98e0a587fbc7" providerId="ADAL" clId="{24FB0EED-C0FE-4F4E-9C14-9C79995BC9F9}" dt="2025-04-04T12:23:43.314" v="231" actId="26606"/>
          <ac:spMkLst>
            <pc:docMk/>
            <pc:sldMk cId="1517630901" sldId="279"/>
            <ac:spMk id="7" creationId="{42A4FC2C-047E-45A5-965D-8E1E3BF09BC6}"/>
          </ac:spMkLst>
        </pc:spChg>
        <pc:picChg chg="add mod">
          <ac:chgData name="Turid Slettebø" userId="65215437-796a-4dff-b515-98e0a587fbc7" providerId="ADAL" clId="{24FB0EED-C0FE-4F4E-9C14-9C79995BC9F9}" dt="2025-04-04T12:23:43.314" v="231" actId="26606"/>
          <ac:picMkLst>
            <pc:docMk/>
            <pc:sldMk cId="1517630901" sldId="279"/>
            <ac:picMk id="2" creationId="{D105D6D4-6C79-120D-CAEA-3DE4B36F23FC}"/>
          </ac:picMkLst>
        </pc:picChg>
      </pc:sldChg>
      <pc:sldChg chg="new del">
        <pc:chgData name="Turid Slettebø" userId="65215437-796a-4dff-b515-98e0a587fbc7" providerId="ADAL" clId="{24FB0EED-C0FE-4F4E-9C14-9C79995BC9F9}" dt="2025-04-04T12:27:29.939" v="302" actId="47"/>
        <pc:sldMkLst>
          <pc:docMk/>
          <pc:sldMk cId="2628500757" sldId="280"/>
        </pc:sldMkLst>
      </pc:sldChg>
      <pc:sldChg chg="addSp delSp modSp new mod">
        <pc:chgData name="Turid Slettebø" userId="65215437-796a-4dff-b515-98e0a587fbc7" providerId="ADAL" clId="{24FB0EED-C0FE-4F4E-9C14-9C79995BC9F9}" dt="2025-04-04T12:31:01.833" v="306" actId="1076"/>
        <pc:sldMkLst>
          <pc:docMk/>
          <pc:sldMk cId="1609411030" sldId="281"/>
        </pc:sldMkLst>
        <pc:spChg chg="mod">
          <ac:chgData name="Turid Slettebø" userId="65215437-796a-4dff-b515-98e0a587fbc7" providerId="ADAL" clId="{24FB0EED-C0FE-4F4E-9C14-9C79995BC9F9}" dt="2025-04-04T12:26:49.633" v="296" actId="27636"/>
          <ac:spMkLst>
            <pc:docMk/>
            <pc:sldMk cId="1609411030" sldId="281"/>
            <ac:spMk id="2" creationId="{3521B5B0-C6B9-272D-2139-A515BE69C88D}"/>
          </ac:spMkLst>
        </pc:spChg>
        <pc:spChg chg="mod">
          <ac:chgData name="Turid Slettebø" userId="65215437-796a-4dff-b515-98e0a587fbc7" providerId="ADAL" clId="{24FB0EED-C0FE-4F4E-9C14-9C79995BC9F9}" dt="2025-04-04T12:27:03.182" v="299" actId="20577"/>
          <ac:spMkLst>
            <pc:docMk/>
            <pc:sldMk cId="1609411030" sldId="281"/>
            <ac:spMk id="3" creationId="{74BA6B9B-11D2-F96A-18F6-B6036D0934C0}"/>
          </ac:spMkLst>
        </pc:spChg>
        <pc:picChg chg="add mod">
          <ac:chgData name="Turid Slettebø" userId="65215437-796a-4dff-b515-98e0a587fbc7" providerId="ADAL" clId="{24FB0EED-C0FE-4F4E-9C14-9C79995BC9F9}" dt="2025-04-04T12:31:01.833" v="306" actId="1076"/>
          <ac:picMkLst>
            <pc:docMk/>
            <pc:sldMk cId="1609411030" sldId="281"/>
            <ac:picMk id="7172" creationId="{827CF797-B08D-44A2-AE9F-DD6CDEE42FD2}"/>
          </ac:picMkLst>
        </pc:picChg>
      </pc:sldChg>
      <pc:sldChg chg="addSp modSp new mod">
        <pc:chgData name="Turid Slettebø" userId="65215437-796a-4dff-b515-98e0a587fbc7" providerId="ADAL" clId="{24FB0EED-C0FE-4F4E-9C14-9C79995BC9F9}" dt="2025-04-04T13:16:52.279" v="353" actId="122"/>
        <pc:sldMkLst>
          <pc:docMk/>
          <pc:sldMk cId="997858527" sldId="282"/>
        </pc:sldMkLst>
        <pc:spChg chg="add mod">
          <ac:chgData name="Turid Slettebø" userId="65215437-796a-4dff-b515-98e0a587fbc7" providerId="ADAL" clId="{24FB0EED-C0FE-4F4E-9C14-9C79995BC9F9}" dt="2025-04-04T13:05:31.910" v="350" actId="1076"/>
          <ac:spMkLst>
            <pc:docMk/>
            <pc:sldMk cId="997858527" sldId="282"/>
            <ac:spMk id="2" creationId="{972CA218-9588-F879-A59F-886A06DF0A92}"/>
          </ac:spMkLst>
        </pc:spChg>
        <pc:spChg chg="add mod">
          <ac:chgData name="Turid Slettebø" userId="65215437-796a-4dff-b515-98e0a587fbc7" providerId="ADAL" clId="{24FB0EED-C0FE-4F4E-9C14-9C79995BC9F9}" dt="2025-04-04T13:16:52.279" v="353" actId="122"/>
          <ac:spMkLst>
            <pc:docMk/>
            <pc:sldMk cId="997858527" sldId="282"/>
            <ac:spMk id="3" creationId="{1DF27268-03E2-9E0F-8CE2-BDA330ADB855}"/>
          </ac:spMkLst>
        </pc:spChg>
        <pc:picChg chg="add mod">
          <ac:chgData name="Turid Slettebø" userId="65215437-796a-4dff-b515-98e0a587fbc7" providerId="ADAL" clId="{24FB0EED-C0FE-4F4E-9C14-9C79995BC9F9}" dt="2025-04-04T13:05:17.505" v="348" actId="1076"/>
          <ac:picMkLst>
            <pc:docMk/>
            <pc:sldMk cId="997858527" sldId="282"/>
            <ac:picMk id="1026" creationId="{17FC0D2F-2655-F439-C9F1-11BD911AF48E}"/>
          </ac:picMkLst>
        </pc:pic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4T10:40:12.574"/>
    </inkml:context>
    <inkml:brush xml:id="br0">
      <inkml:brushProperty name="width" value="0.2" units="cm"/>
      <inkml:brushProperty name="height" value="0.2" units="cm"/>
      <inkml:brushProperty name="color" value="#E71224"/>
    </inkml:brush>
  </inkml:definitions>
  <inkml:trace contextRef="#ctx0" brushRef="#br0">3024 181 24575,'-1'-2'0,"1"-1"0,-1 0 0,0 1 0,0-1 0,0 1 0,0-1 0,-1 1 0,1 0 0,-1 0 0,0-1 0,1 1 0,-1 0 0,0 0 0,0 1 0,-4-4 0,-34-24 0,21 20 0,0 0 0,-1 1 0,0 1 0,0 0 0,-40-6 0,-110-7 0,141 17 0,-370-21 0,-263 12 0,397 15 0,54-6 0,-229 6 0,425-1 0,0 0 0,0 2 0,0-1 0,0 2 0,1 0 0,-1 0 0,1 1 0,0 1 0,-16 11 0,-14 12 0,-54 47 0,68-52 0,-5 8 0,0 1 0,-43 58 0,37-43 0,30-34 0,0 1 0,1 1 0,1 0 0,0 0 0,1 0 0,1 1 0,1 1 0,1-1 0,0 1 0,-4 33 0,2 18 0,4 109 0,3-149 0,1-2 0,2 0 0,1 0 0,1 0 0,1 0 0,1-1 0,2 0 0,20 43 0,-8-28 0,2-1 0,1-1 0,56 68 0,-30-51 0,2-2 0,3-2 0,1-3 0,3-2 0,3-3 0,1-3 0,1-2 0,3-4 0,72 30 0,139 37 0,-218-86 0,0-2 0,112 12 0,547-16 0,-426-15 0,-283 4 0,31 1 0,0-1 0,0-2 0,0-2 0,-1-2 0,77-20 0,-14-9 0,-50 19 0,-1-2 0,0-3 0,64-36 0,-105 49 0,0 0 0,0-1 0,-1-1 0,0 1 0,0-2 0,-1 1 0,-1-1 0,0-1 0,0 1 0,6-15 0,8-19 0,23-68 0,-34 81 0,-1-1 0,-2 0 0,-1-1 0,-2 0 0,1-40 0,-2 18 0,6-365 0,-12 265 0,0 119 0,-3 0 0,-1 0 0,-1 0 0,-2 1 0,-2 0 0,-1 1 0,-1 0 0,-19-32 0,22 48 15,-1 1 0,-1 0 0,0 1 0,-1 0 0,-1 1 0,-1 1 0,-29-24 0,10 13-510,-1 1 0,-69-36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8203F3-C9D1-4878-8461-F0AA62651BE5}" type="datetimeFigureOut">
              <a:rPr lang="nb-NO" smtClean="0"/>
              <a:t>11.04.2025</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A0A80F-8ACE-4780-AB68-334A76CEF079}" type="slidenum">
              <a:rPr lang="nb-NO" smtClean="0"/>
              <a:t>‹#›</a:t>
            </a:fld>
            <a:endParaRPr lang="nb-NO"/>
          </a:p>
        </p:txBody>
      </p:sp>
    </p:spTree>
    <p:extLst>
      <p:ext uri="{BB962C8B-B14F-4D97-AF65-F5344CB8AC3E}">
        <p14:creationId xmlns:p14="http://schemas.microsoft.com/office/powerpoint/2010/main" val="1149329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11.04.2025</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Chapter 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7488" y="812800"/>
            <a:ext cx="7124700"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Chapter 3: The king promoted Haman above all the other princes to be the second most powerful man in the Kingdom. All the servants working at the king’s gate would bow to Haman when he entered. However Mordecai would not bow before Haman or show him reverence.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14</a:t>
            </a:fld>
            <a:endParaRPr lang="en-GB" sz="14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7488" y="812800"/>
            <a:ext cx="7124700"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Why do you break the King’s command and not bow down and honour Haman?’ the servants asked. They knew Mordecai was a Jew. They kept asking him but Mordecai would not listen to them.</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15</a:t>
            </a:fld>
            <a:endParaRPr lang="en-GB" sz="1400" b="0" strike="noStrike"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7488" y="812800"/>
            <a:ext cx="7124700"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 Persian Empire. </a:t>
            </a:r>
          </a:p>
          <a:p>
            <a:pPr marL="216000" indent="0">
              <a:buNone/>
            </a:pPr>
            <a:r>
              <a:rPr lang="en-US"/>
              <a:t>In 539 B.C., Cyrus the Great of Persia defeated the Babylonians, and a year later he decreed that the Judeans who had been sent into exile were allowed to return home and rebuild the Temple (2 Chronicles 36:22-23; Ezra 1:1-2). Under the leadership of Zerubbabel, a small contingent of Judeans made the long journey and re-established Judea as a very small district in the much larger Persian province called 'Beyond the River'. This vast empire was the world of Ezra, Nehemiah, and Queen Esther.</a:t>
            </a: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2</a:t>
            </a:fld>
            <a:endParaRPr lang="en-GB" sz="1400" b="0" strike="noStrike"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7488" y="812800"/>
            <a:ext cx="7124700" cy="4008438"/>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After the feast the King invited everyone at his palace in Susa (Shushan) to another feast which lasted 7 days. There were white, green and blue hangings fastened with fine linen cord to silver rings. There were beds of silver and gold on pavements of red, blue, black and white marble.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6</a:t>
            </a:fld>
            <a:endParaRPr lang="en-GB" sz="14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A law was made and read aloud throughout the land that all wives must honour and obey their husbands.</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8</a:t>
            </a:fld>
            <a:endParaRPr lang="en-GB" sz="14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Chapter 2: Who would replace Vashti as queen? A search took place throughout the land for the most beautiful young women and they were brought to the palace under the supervision of Hegai, the King’s servant.</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9</a:t>
            </a:fld>
            <a:endParaRPr lang="en-GB" sz="14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Working in the palace was a Jew called Mordecai. Mordecai had a cousin named Esther (also known as Hadassah), whom he had brought up because her parents had died. Esther was a beautiful young girl and chosen to join the other contestants at the palace for 12 months of beauty treatments. Mordecai advised her not to tell anyone she was a Jew.</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10</a:t>
            </a:fld>
            <a:endParaRPr lang="en-GB" sz="14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Of the many women chosen, Esther was the one the King loved most and she was was crowned as queen instead of Vashti. A feast was given in her honour. But she told no one she was a Jew.</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11</a:t>
            </a:fld>
            <a:endParaRPr lang="en-GB" sz="1400" b="0" strike="noStrike"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A little while later Mordecai was guarding the King’s gate and overhead two servants, Bigthan and Teresh plotting against the king. Mordecai immediately warned Esther of the plot and she told the King.</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12</a:t>
            </a:fld>
            <a:endParaRPr lang="en-GB" sz="14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 two plotters were arrested, found guilty and hung on a tree. Their plot was recorded in the chronicles of the King’s reign where it was noted that Mordecai had uncovered the plot.</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13</a:t>
            </a:fld>
            <a:endParaRPr lang="en-GB" sz="14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380B2C1-57A7-E511-0F04-ABCA8A79AE95}"/>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88935215-973B-8138-B64E-0FDDA4ED1B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DCA45F67-4EE1-E846-2875-80B7DEEDAB7F}"/>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5" name="Plassholder for bunntekst 4">
            <a:extLst>
              <a:ext uri="{FF2B5EF4-FFF2-40B4-BE49-F238E27FC236}">
                <a16:creationId xmlns:a16="http://schemas.microsoft.com/office/drawing/2014/main" id="{3D53F3B6-3B37-A697-850A-7102F3B803B9}"/>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500A1B36-A634-01C3-B74E-BC5986592DA2}"/>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3317833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428FA98-912B-E9DA-4054-B67CBBC900FC}"/>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B4512823-3666-FB97-B4C7-FCEAC3E3E0A1}"/>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BFF6A763-B457-0CBE-2298-130C49E86810}"/>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5" name="Plassholder for bunntekst 4">
            <a:extLst>
              <a:ext uri="{FF2B5EF4-FFF2-40B4-BE49-F238E27FC236}">
                <a16:creationId xmlns:a16="http://schemas.microsoft.com/office/drawing/2014/main" id="{DED1157B-49D1-F678-6DA0-8D496A72A967}"/>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2B812EB2-C901-B88F-EC15-485B4C8709AE}"/>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330154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FA16ED9D-8161-4E7B-03A3-4E59B680418C}"/>
              </a:ext>
            </a:extLst>
          </p:cNvPr>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3471CE52-1175-3EE4-2CE1-F37C0A5A67BD}"/>
              </a:ext>
            </a:extLst>
          </p:cNvPr>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FC289F5F-D14C-1E39-9CDA-A6DA2AA3A84C}"/>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5" name="Plassholder for bunntekst 4">
            <a:extLst>
              <a:ext uri="{FF2B5EF4-FFF2-40B4-BE49-F238E27FC236}">
                <a16:creationId xmlns:a16="http://schemas.microsoft.com/office/drawing/2014/main" id="{32A149A7-E9D9-EC75-4B30-8F3F57598A29}"/>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34A51919-8875-3713-2A93-095B68C27597}"/>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281155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CE4C8927-9946-BE84-2D93-C9CD68A53556}"/>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8CA4B89C-DDBD-857C-A993-C80FDC010B21}"/>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9F210209-586D-DF7C-9F64-6F76445A2F4C}"/>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5" name="Plassholder for bunntekst 4">
            <a:extLst>
              <a:ext uri="{FF2B5EF4-FFF2-40B4-BE49-F238E27FC236}">
                <a16:creationId xmlns:a16="http://schemas.microsoft.com/office/drawing/2014/main" id="{0DE237E3-290C-13FA-464D-B3CD58A31843}"/>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840F4DCF-E47A-F8B5-A13C-347609E07391}"/>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1804380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4181FD7-5891-A5EF-1BF2-E0029FEFFF5C}"/>
              </a:ext>
            </a:extLst>
          </p:cNvPr>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9A782FDE-BAEC-47DC-CFA1-EB9EAF41977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764F2ACD-0CCB-F6BE-4EAA-690CBF4DE4F7}"/>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5" name="Plassholder for bunntekst 4">
            <a:extLst>
              <a:ext uri="{FF2B5EF4-FFF2-40B4-BE49-F238E27FC236}">
                <a16:creationId xmlns:a16="http://schemas.microsoft.com/office/drawing/2014/main" id="{1B95E207-469A-AD07-4F34-364D092F029C}"/>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1F8F87BB-DEB5-C937-B522-8627D4A0BF0A}"/>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1564034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8274A06-8A86-2DE7-1687-A455ECDE6162}"/>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18DA1EE5-F1FC-DB4C-1D1F-8C944389B528}"/>
              </a:ext>
            </a:extLst>
          </p:cNvPr>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40898A7B-C6CC-5D79-7A52-9F1C5CE6D3CA}"/>
              </a:ext>
            </a:extLst>
          </p:cNvPr>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DECFFC03-A3AA-E69B-27E3-A35CBC25AEAD}"/>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6" name="Plassholder for bunntekst 5">
            <a:extLst>
              <a:ext uri="{FF2B5EF4-FFF2-40B4-BE49-F238E27FC236}">
                <a16:creationId xmlns:a16="http://schemas.microsoft.com/office/drawing/2014/main" id="{E4B7E38F-EBEF-25B2-C0E5-FD0A0ABC82B4}"/>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2F64CADF-5A7E-C27C-5AFD-F50889D63FBA}"/>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64056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A4FA386-CB77-55DA-7479-173009C9BBD1}"/>
              </a:ext>
            </a:extLst>
          </p:cNvPr>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B2CCC39D-AE22-697D-E17B-B97EB8E0307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0AFBEE64-9F96-35C8-D7BC-1102BE8CA19E}"/>
              </a:ext>
            </a:extLst>
          </p:cNvPr>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7C03B11F-5392-ACF1-A417-57CDA0514F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79D1D482-1D21-E1B7-4E29-7C1069396AE9}"/>
              </a:ext>
            </a:extLst>
          </p:cNvPr>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75292DBC-145C-7314-6D94-CB477878E5A5}"/>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8" name="Plassholder for bunntekst 7">
            <a:extLst>
              <a:ext uri="{FF2B5EF4-FFF2-40B4-BE49-F238E27FC236}">
                <a16:creationId xmlns:a16="http://schemas.microsoft.com/office/drawing/2014/main" id="{D1ED50C1-8B5F-CC18-9125-46926674E4D7}"/>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194F1BBE-C5F8-E371-BB6E-8C994A7C6C8F}"/>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438787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38472D2-C23D-4FAA-179D-093223CD599A}"/>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F0FDB017-1110-74BA-EB48-E9330C8C1737}"/>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4" name="Plassholder for bunntekst 3">
            <a:extLst>
              <a:ext uri="{FF2B5EF4-FFF2-40B4-BE49-F238E27FC236}">
                <a16:creationId xmlns:a16="http://schemas.microsoft.com/office/drawing/2014/main" id="{4243A7D8-C2C9-F828-E779-21BF0E040C5E}"/>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A66D7040-5489-188E-07D3-A32942F94DDE}"/>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1501914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22DEEFE8-D135-3E2A-9968-CC54B8B42BDC}"/>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3" name="Plassholder for bunntekst 2">
            <a:extLst>
              <a:ext uri="{FF2B5EF4-FFF2-40B4-BE49-F238E27FC236}">
                <a16:creationId xmlns:a16="http://schemas.microsoft.com/office/drawing/2014/main" id="{58ECE835-09FE-752B-DDD9-7560B1BF7D92}"/>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BF7A93B3-1901-FC3E-3C33-EF770FAAF1EF}"/>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1171246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45AB71B-8EB5-46C7-29E6-41BD6814DEE9}"/>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B5D16923-3ED2-32DD-6DCE-54D6A10131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209C1569-FCF1-9DFF-0C77-A696CC625C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34321229-FE10-EE54-9578-921566DDBA60}"/>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6" name="Plassholder for bunntekst 5">
            <a:extLst>
              <a:ext uri="{FF2B5EF4-FFF2-40B4-BE49-F238E27FC236}">
                <a16:creationId xmlns:a16="http://schemas.microsoft.com/office/drawing/2014/main" id="{10EFD3C1-8380-3514-C18A-8CA71B40CECC}"/>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01614863-BECB-069E-1E40-CD120EFA98B6}"/>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662111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687B0EB-850C-A2C5-BDAE-28133B9A3A38}"/>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89CF64BC-9B29-8562-D4F0-5860259380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a:extLst>
              <a:ext uri="{FF2B5EF4-FFF2-40B4-BE49-F238E27FC236}">
                <a16:creationId xmlns:a16="http://schemas.microsoft.com/office/drawing/2014/main" id="{A1BC048C-4993-0F58-CFA5-65696FA90F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942DF375-FB9B-6F33-C787-3781E53FC40B}"/>
              </a:ext>
            </a:extLst>
          </p:cNvPr>
          <p:cNvSpPr>
            <a:spLocks noGrp="1"/>
          </p:cNvSpPr>
          <p:nvPr>
            <p:ph type="dt" sz="half" idx="10"/>
          </p:nvPr>
        </p:nvSpPr>
        <p:spPr/>
        <p:txBody>
          <a:bodyPr/>
          <a:lstStyle/>
          <a:p>
            <a:fld id="{9705AE10-F9C6-427E-BCBD-2EE15265EFA4}" type="datetimeFigureOut">
              <a:rPr lang="nb-NO" smtClean="0"/>
              <a:t>11.04.2025</a:t>
            </a:fld>
            <a:endParaRPr lang="nb-NO"/>
          </a:p>
        </p:txBody>
      </p:sp>
      <p:sp>
        <p:nvSpPr>
          <p:cNvPr id="6" name="Plassholder for bunntekst 5">
            <a:extLst>
              <a:ext uri="{FF2B5EF4-FFF2-40B4-BE49-F238E27FC236}">
                <a16:creationId xmlns:a16="http://schemas.microsoft.com/office/drawing/2014/main" id="{CBD04B81-91B9-0963-BEC9-D98C24164C79}"/>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3C4A70CB-F2C2-0061-7A70-344291DC5BDD}"/>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83119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E32622A6-0341-B7E8-CC2E-9F7DACE289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5D88D6D2-6658-9EEA-CE4C-3913DD4163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FB801C5E-1270-58D5-01E9-E62C8130F0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705AE10-F9C6-427E-BCBD-2EE15265EFA4}" type="datetimeFigureOut">
              <a:rPr lang="nb-NO" smtClean="0"/>
              <a:t>11.04.2025</a:t>
            </a:fld>
            <a:endParaRPr lang="nb-NO"/>
          </a:p>
        </p:txBody>
      </p:sp>
      <p:sp>
        <p:nvSpPr>
          <p:cNvPr id="5" name="Plassholder for bunntekst 4">
            <a:extLst>
              <a:ext uri="{FF2B5EF4-FFF2-40B4-BE49-F238E27FC236}">
                <a16:creationId xmlns:a16="http://schemas.microsoft.com/office/drawing/2014/main" id="{8C05C596-C91B-E336-B6DC-C6498E3DA2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b-NO"/>
          </a:p>
        </p:txBody>
      </p:sp>
      <p:sp>
        <p:nvSpPr>
          <p:cNvPr id="6" name="Plassholder for lysbildenummer 5">
            <a:extLst>
              <a:ext uri="{FF2B5EF4-FFF2-40B4-BE49-F238E27FC236}">
                <a16:creationId xmlns:a16="http://schemas.microsoft.com/office/drawing/2014/main" id="{6DF47B9E-E7C6-0B4E-06C8-9C50C966F1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356B022-7ADE-4069-A777-0D41D667388D}" type="slidenum">
              <a:rPr lang="nb-NO" smtClean="0"/>
              <a:t>‹#›</a:t>
            </a:fld>
            <a:endParaRPr lang="nb-NO"/>
          </a:p>
        </p:txBody>
      </p:sp>
    </p:spTree>
    <p:extLst>
      <p:ext uri="{BB962C8B-B14F-4D97-AF65-F5344CB8AC3E}">
        <p14:creationId xmlns:p14="http://schemas.microsoft.com/office/powerpoint/2010/main" val="28635336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customXml" Target="../ink/ink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 name="Rectangle 21">
            <a:extLst>
              <a:ext uri="{FF2B5EF4-FFF2-40B4-BE49-F238E27FC236}">
                <a16:creationId xmlns:a16="http://schemas.microsoft.com/office/drawing/2014/main" id="{8D0D6D3E-D7F9-4591-9CA9-DDF4DB1F73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kstSylinder 3">
            <a:extLst>
              <a:ext uri="{FF2B5EF4-FFF2-40B4-BE49-F238E27FC236}">
                <a16:creationId xmlns:a16="http://schemas.microsoft.com/office/drawing/2014/main" id="{18203C1B-9BBE-94D6-A951-29FC95C6B165}"/>
              </a:ext>
            </a:extLst>
          </p:cNvPr>
          <p:cNvSpPr txBox="1"/>
          <p:nvPr/>
        </p:nvSpPr>
        <p:spPr>
          <a:xfrm>
            <a:off x="741349" y="3060411"/>
            <a:ext cx="5354649" cy="3163224"/>
          </a:xfrm>
          <a:prstGeom prst="rect">
            <a:avLst/>
          </a:prstGeom>
        </p:spPr>
        <p:txBody>
          <a:bodyPr vert="horz" lIns="91440" tIns="45720" rIns="91440" bIns="45720" rtlCol="0" anchor="t">
            <a:normAutofit/>
          </a:bodyPr>
          <a:lstStyle/>
          <a:p>
            <a:pPr marL="914400" indent="-914400">
              <a:lnSpc>
                <a:spcPct val="90000"/>
              </a:lnSpc>
              <a:spcBef>
                <a:spcPct val="0"/>
              </a:spcBef>
              <a:spcAft>
                <a:spcPts val="600"/>
              </a:spcAft>
              <a:buAutoNum type="arabicPeriod"/>
            </a:pPr>
            <a:r>
              <a:rPr lang="en-US" sz="4800" dirty="0" err="1">
                <a:latin typeface="+mj-lt"/>
                <a:ea typeface="+mj-ea"/>
                <a:cs typeface="+mj-cs"/>
              </a:rPr>
              <a:t>Bibelsamling</a:t>
            </a:r>
            <a:endParaRPr lang="en-US" sz="4800" dirty="0">
              <a:latin typeface="+mj-lt"/>
              <a:ea typeface="+mj-ea"/>
              <a:cs typeface="+mj-cs"/>
            </a:endParaRPr>
          </a:p>
          <a:p>
            <a:pPr>
              <a:lnSpc>
                <a:spcPct val="90000"/>
              </a:lnSpc>
              <a:spcBef>
                <a:spcPct val="0"/>
              </a:spcBef>
              <a:spcAft>
                <a:spcPts val="600"/>
              </a:spcAft>
            </a:pPr>
            <a:r>
              <a:rPr lang="en-US" sz="2000" dirty="0">
                <a:latin typeface="+mj-lt"/>
                <a:ea typeface="+mj-ea"/>
                <a:cs typeface="+mj-cs"/>
              </a:rPr>
              <a:t>	Ester </a:t>
            </a:r>
            <a:r>
              <a:rPr lang="en-US" sz="2000" dirty="0" err="1">
                <a:latin typeface="+mj-lt"/>
                <a:ea typeface="+mj-ea"/>
                <a:cs typeface="+mj-cs"/>
              </a:rPr>
              <a:t>blir</a:t>
            </a:r>
            <a:r>
              <a:rPr lang="en-US" sz="2000" dirty="0">
                <a:latin typeface="+mj-lt"/>
                <a:ea typeface="+mj-ea"/>
                <a:cs typeface="+mj-cs"/>
              </a:rPr>
              <a:t> </a:t>
            </a:r>
            <a:r>
              <a:rPr lang="en-US" sz="2000" dirty="0" err="1">
                <a:latin typeface="+mj-lt"/>
                <a:ea typeface="+mj-ea"/>
                <a:cs typeface="+mj-cs"/>
              </a:rPr>
              <a:t>dronning</a:t>
            </a:r>
            <a:endParaRPr lang="en-US" sz="2000" dirty="0">
              <a:latin typeface="+mj-lt"/>
              <a:ea typeface="+mj-ea"/>
              <a:cs typeface="+mj-cs"/>
            </a:endParaRPr>
          </a:p>
        </p:txBody>
      </p:sp>
      <p:sp>
        <p:nvSpPr>
          <p:cNvPr id="42" name="Rectangle 23">
            <a:extLst>
              <a:ext uri="{FF2B5EF4-FFF2-40B4-BE49-F238E27FC236}">
                <a16:creationId xmlns:a16="http://schemas.microsoft.com/office/drawing/2014/main" id="{C4C9F2B0-1044-46EB-8AEB-C3BFFDE6C2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23336" y="-3"/>
            <a:ext cx="4068664" cy="6858000"/>
          </a:xfrm>
          <a:prstGeom prst="rect">
            <a:avLst/>
          </a:prstGeom>
          <a:gradFill>
            <a:gsLst>
              <a:gs pos="26000">
                <a:srgbClr val="000000"/>
              </a:gs>
              <a:gs pos="100000">
                <a:schemeClr val="accent1"/>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25">
            <a:extLst>
              <a:ext uri="{FF2B5EF4-FFF2-40B4-BE49-F238E27FC236}">
                <a16:creationId xmlns:a16="http://schemas.microsoft.com/office/drawing/2014/main" id="{D28B54C3-B57B-472A-B96E-1FCB67093D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23336" y="-3"/>
            <a:ext cx="3611463" cy="6858000"/>
          </a:xfrm>
          <a:prstGeom prst="rect">
            <a:avLst/>
          </a:prstGeom>
          <a:gradFill>
            <a:gsLst>
              <a:gs pos="0">
                <a:schemeClr val="accent1">
                  <a:lumMod val="75000"/>
                  <a:alpha val="56000"/>
                </a:schemeClr>
              </a:gs>
              <a:gs pos="100000">
                <a:srgbClr val="000000">
                  <a:alpha val="52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27">
            <a:extLst>
              <a:ext uri="{FF2B5EF4-FFF2-40B4-BE49-F238E27FC236}">
                <a16:creationId xmlns:a16="http://schemas.microsoft.com/office/drawing/2014/main" id="{7DB3C429-F8DA-49B9-AF84-21996FCF7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230721" y="-107390"/>
            <a:ext cx="3853890" cy="4068665"/>
          </a:xfrm>
          <a:prstGeom prst="rect">
            <a:avLst/>
          </a:prstGeom>
          <a:gradFill>
            <a:gsLst>
              <a:gs pos="0">
                <a:srgbClr val="000000">
                  <a:alpha val="34000"/>
                </a:srgbClr>
              </a:gs>
              <a:gs pos="96000">
                <a:schemeClr val="accent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e 1" descr="Art nouveau portrait of beautiful woman">
            <a:extLst>
              <a:ext uri="{FF2B5EF4-FFF2-40B4-BE49-F238E27FC236}">
                <a16:creationId xmlns:a16="http://schemas.microsoft.com/office/drawing/2014/main" id="{AEE48A30-4AB9-FB79-FBD3-7CC96CEEA6FC}"/>
              </a:ext>
            </a:extLst>
          </p:cNvPr>
          <p:cNvPicPr>
            <a:picLocks noChangeAspect="1"/>
          </p:cNvPicPr>
          <p:nvPr/>
        </p:nvPicPr>
        <p:blipFill>
          <a:blip r:embed="rId3">
            <a:extLst>
              <a:ext uri="{28A0092B-C50C-407E-A947-70E740481C1C}">
                <a14:useLocalDpi xmlns:a14="http://schemas.microsoft.com/office/drawing/2010/main" val="0"/>
              </a:ext>
            </a:extLst>
          </a:blip>
          <a:srcRect t="3875" r="-2" b="29624"/>
          <a:stretch/>
        </p:blipFill>
        <p:spPr bwMode="auto">
          <a:xfrm>
            <a:off x="6096000" y="1012536"/>
            <a:ext cx="4756162" cy="4756162"/>
          </a:xfrm>
          <a:custGeom>
            <a:avLst/>
            <a:gdLst/>
            <a:ahLst/>
            <a:cxnLst/>
            <a:rect l="l" t="t" r="r" b="b"/>
            <a:pathLst>
              <a:path w="5031136" h="5031136">
                <a:moveTo>
                  <a:pt x="2515568" y="0"/>
                </a:moveTo>
                <a:cubicBezTo>
                  <a:pt x="3904878" y="0"/>
                  <a:pt x="5031136" y="1126258"/>
                  <a:pt x="5031136" y="2515568"/>
                </a:cubicBezTo>
                <a:cubicBezTo>
                  <a:pt x="5031136" y="3904878"/>
                  <a:pt x="3904878" y="5031136"/>
                  <a:pt x="2515568" y="5031136"/>
                </a:cubicBezTo>
                <a:cubicBezTo>
                  <a:pt x="1126258" y="5031136"/>
                  <a:pt x="0" y="3904878"/>
                  <a:pt x="0" y="2515568"/>
                </a:cubicBezTo>
                <a:cubicBezTo>
                  <a:pt x="0" y="1126258"/>
                  <a:pt x="1126258" y="0"/>
                  <a:pt x="2515568" y="0"/>
                </a:cubicBezTo>
                <a:close/>
              </a:path>
            </a:pathLst>
          </a:custGeom>
          <a:noFill/>
        </p:spPr>
      </p:pic>
      <p:pic>
        <p:nvPicPr>
          <p:cNvPr id="6" name="Bilde 5" descr="Et bilde som inneholder symbol, Font, logo, design&#10;&#10;Automatisk generert beskrivelse">
            <a:extLst>
              <a:ext uri="{FF2B5EF4-FFF2-40B4-BE49-F238E27FC236}">
                <a16:creationId xmlns:a16="http://schemas.microsoft.com/office/drawing/2014/main" id="{1F942A8E-B6E9-7DD6-90BB-C0261DF4C4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010" y="5926690"/>
            <a:ext cx="2235904" cy="77903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
        <p:nvSpPr>
          <p:cNvPr id="3" name="Pil: ned 2">
            <a:extLst>
              <a:ext uri="{FF2B5EF4-FFF2-40B4-BE49-F238E27FC236}">
                <a16:creationId xmlns:a16="http://schemas.microsoft.com/office/drawing/2014/main" id="{D95E9B58-7A70-A5D8-7918-619874B7D325}"/>
              </a:ext>
            </a:extLst>
          </p:cNvPr>
          <p:cNvSpPr/>
          <p:nvPr/>
        </p:nvSpPr>
        <p:spPr>
          <a:xfrm rot="19336596">
            <a:off x="1223848" y="342147"/>
            <a:ext cx="2882574" cy="1022570"/>
          </a:xfrm>
          <a:prstGeom prst="downArrow">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800" b="1" dirty="0" err="1"/>
              <a:t>Haman</a:t>
            </a:r>
            <a:endParaRPr lang="nb-NO" sz="28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
        <p:nvSpPr>
          <p:cNvPr id="3" name="Snakkeboble: oval 2">
            <a:extLst>
              <a:ext uri="{FF2B5EF4-FFF2-40B4-BE49-F238E27FC236}">
                <a16:creationId xmlns:a16="http://schemas.microsoft.com/office/drawing/2014/main" id="{0352E78A-73B8-F536-5B40-87A055A72FFD}"/>
              </a:ext>
            </a:extLst>
          </p:cNvPr>
          <p:cNvSpPr/>
          <p:nvPr/>
        </p:nvSpPr>
        <p:spPr>
          <a:xfrm>
            <a:off x="1645920" y="420624"/>
            <a:ext cx="2359152" cy="1563624"/>
          </a:xfrm>
          <a:prstGeom prst="wedgeEllipseCallout">
            <a:avLst>
              <a:gd name="adj1" fmla="val 82246"/>
              <a:gd name="adj2" fmla="val 4495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b="1" dirty="0">
                <a:solidFill>
                  <a:schemeClr val="tx1"/>
                </a:solidFill>
              </a:rPr>
              <a:t>Hvorfor bøyer du deg ikke for </a:t>
            </a:r>
            <a:r>
              <a:rPr lang="nb-NO" b="1" dirty="0" err="1">
                <a:solidFill>
                  <a:schemeClr val="tx1"/>
                </a:solidFill>
              </a:rPr>
              <a:t>Haman</a:t>
            </a:r>
            <a:r>
              <a:rPr lang="nb-NO" b="1" dirty="0">
                <a:solidFill>
                  <a:schemeClr val="tx1"/>
                </a:solidFill>
              </a:rPr>
              <a:t>??</a:t>
            </a:r>
          </a:p>
        </p:txBody>
      </p:sp>
      <p:sp>
        <p:nvSpPr>
          <p:cNvPr id="4" name="Snakkeboble: oval 3">
            <a:extLst>
              <a:ext uri="{FF2B5EF4-FFF2-40B4-BE49-F238E27FC236}">
                <a16:creationId xmlns:a16="http://schemas.microsoft.com/office/drawing/2014/main" id="{69E47532-A079-3623-A321-1A245CF9119A}"/>
              </a:ext>
            </a:extLst>
          </p:cNvPr>
          <p:cNvSpPr/>
          <p:nvPr/>
        </p:nvSpPr>
        <p:spPr>
          <a:xfrm>
            <a:off x="7440168" y="2200656"/>
            <a:ext cx="2359152" cy="1563624"/>
          </a:xfrm>
          <a:prstGeom prst="wedgeEllipseCallout">
            <a:avLst>
              <a:gd name="adj1" fmla="val -41398"/>
              <a:gd name="adj2" fmla="val -53874"/>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b="1" dirty="0">
                <a:solidFill>
                  <a:schemeClr val="tx1"/>
                </a:solidFill>
              </a:rPr>
              <a:t>Fordi jeg er jøde.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521B5B0-C6B9-272D-2139-A515BE69C88D}"/>
              </a:ext>
            </a:extLst>
          </p:cNvPr>
          <p:cNvSpPr>
            <a:spLocks noGrp="1"/>
          </p:cNvSpPr>
          <p:nvPr>
            <p:ph type="ctrTitle"/>
          </p:nvPr>
        </p:nvSpPr>
        <p:spPr>
          <a:xfrm>
            <a:off x="485775" y="1122363"/>
            <a:ext cx="6581775" cy="2387600"/>
          </a:xfrm>
        </p:spPr>
        <p:txBody>
          <a:bodyPr>
            <a:normAutofit fontScale="90000"/>
          </a:bodyPr>
          <a:lstStyle/>
          <a:p>
            <a:r>
              <a:rPr lang="nb-NO" dirty="0"/>
              <a:t>Du skal ikke ha andre guder enn meg.</a:t>
            </a:r>
          </a:p>
        </p:txBody>
      </p:sp>
      <p:sp>
        <p:nvSpPr>
          <p:cNvPr id="3" name="Undertittel 2">
            <a:extLst>
              <a:ext uri="{FF2B5EF4-FFF2-40B4-BE49-F238E27FC236}">
                <a16:creationId xmlns:a16="http://schemas.microsoft.com/office/drawing/2014/main" id="{74BA6B9B-11D2-F96A-18F6-B6036D0934C0}"/>
              </a:ext>
            </a:extLst>
          </p:cNvPr>
          <p:cNvSpPr>
            <a:spLocks noGrp="1"/>
          </p:cNvSpPr>
          <p:nvPr>
            <p:ph type="subTitle" idx="1"/>
          </p:nvPr>
        </p:nvSpPr>
        <p:spPr>
          <a:xfrm>
            <a:off x="485775" y="3602038"/>
            <a:ext cx="6753225" cy="1655762"/>
          </a:xfrm>
        </p:spPr>
        <p:txBody>
          <a:bodyPr/>
          <a:lstStyle/>
          <a:p>
            <a:r>
              <a:rPr lang="nb-NO" dirty="0"/>
              <a:t>2. mosebok 20, 3</a:t>
            </a:r>
          </a:p>
        </p:txBody>
      </p:sp>
      <p:pic>
        <p:nvPicPr>
          <p:cNvPr id="7172" name="Picture 4" descr="The Ten Commandments of God in Religious Bible">
            <a:extLst>
              <a:ext uri="{FF2B5EF4-FFF2-40B4-BE49-F238E27FC236}">
                <a16:creationId xmlns:a16="http://schemas.microsoft.com/office/drawing/2014/main" id="{827CF797-B08D-44A2-AE9F-DD6CDEE42F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6456" y="1809750"/>
            <a:ext cx="5005994" cy="4710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9411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2">
            <a:extLst>
              <a:ext uri="{FF2B5EF4-FFF2-40B4-BE49-F238E27FC236}">
                <a16:creationId xmlns:a16="http://schemas.microsoft.com/office/drawing/2014/main" id="{DEF5B88C-FE14-CF34-24EF-32EC20D34799}"/>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514801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2">
            <a:extLst>
              <a:ext uri="{FF2B5EF4-FFF2-40B4-BE49-F238E27FC236}">
                <a16:creationId xmlns:a16="http://schemas.microsoft.com/office/drawing/2014/main" id="{D105D6D4-6C79-120D-CAEA-3DE4B36F23FC}"/>
              </a:ext>
            </a:extLst>
          </p:cNvPr>
          <p:cNvPicPr>
            <a:picLocks noChangeAspect="1"/>
          </p:cNvPicPr>
          <p:nvPr/>
        </p:nvPicPr>
        <p:blipFill>
          <a:blip r:embed="rId2"/>
          <a:srcRect b="19"/>
          <a:stretch/>
        </p:blipFill>
        <p:spPr>
          <a:xfrm>
            <a:off x="20" y="1282"/>
            <a:ext cx="12191980" cy="6856718"/>
          </a:xfrm>
          <a:prstGeom prst="rect">
            <a:avLst/>
          </a:prstGeom>
        </p:spPr>
      </p:pic>
    </p:spTree>
    <p:extLst>
      <p:ext uri="{BB962C8B-B14F-4D97-AF65-F5344CB8AC3E}">
        <p14:creationId xmlns:p14="http://schemas.microsoft.com/office/powerpoint/2010/main" val="15176309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ront view of woman wearing cross necklace">
            <a:extLst>
              <a:ext uri="{FF2B5EF4-FFF2-40B4-BE49-F238E27FC236}">
                <a16:creationId xmlns:a16="http://schemas.microsoft.com/office/drawing/2014/main" id="{17FC0D2F-2655-F439-C9F1-11BD911AF4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8683" y="278806"/>
            <a:ext cx="4196904" cy="6300388"/>
          </a:xfrm>
          <a:prstGeom prst="rect">
            <a:avLst/>
          </a:prstGeom>
          <a:noFill/>
          <a:extLst>
            <a:ext uri="{909E8E84-426E-40DD-AFC4-6F175D3DCCD1}">
              <a14:hiddenFill xmlns:a14="http://schemas.microsoft.com/office/drawing/2010/main">
                <a:solidFill>
                  <a:srgbClr val="FFFFFF"/>
                </a:solidFill>
              </a14:hiddenFill>
            </a:ext>
          </a:extLst>
        </p:spPr>
      </p:pic>
      <p:sp>
        <p:nvSpPr>
          <p:cNvPr id="2" name="TekstSylinder 1">
            <a:extLst>
              <a:ext uri="{FF2B5EF4-FFF2-40B4-BE49-F238E27FC236}">
                <a16:creationId xmlns:a16="http://schemas.microsoft.com/office/drawing/2014/main" id="{972CA218-9588-F879-A59F-886A06DF0A92}"/>
              </a:ext>
            </a:extLst>
          </p:cNvPr>
          <p:cNvSpPr txBox="1"/>
          <p:nvPr/>
        </p:nvSpPr>
        <p:spPr>
          <a:xfrm>
            <a:off x="1214056" y="2005965"/>
            <a:ext cx="4658487" cy="1770485"/>
          </a:xfrm>
          <a:prstGeom prst="rect">
            <a:avLst/>
          </a:prstGeom>
          <a:noFill/>
        </p:spPr>
        <p:txBody>
          <a:bodyPr wrap="square" rtlCol="0">
            <a:spAutoFit/>
          </a:bodyPr>
          <a:lstStyle/>
          <a:p>
            <a:pPr marL="342900" lvl="0" indent="-342900">
              <a:lnSpc>
                <a:spcPct val="115000"/>
              </a:lnSpc>
              <a:spcAft>
                <a:spcPts val="800"/>
              </a:spcAft>
              <a:buFont typeface="+mj-lt"/>
              <a:buAutoNum type="arabicPeriod"/>
            </a:pPr>
            <a:r>
              <a:rPr lang="nb-NO" sz="1800" b="0" kern="100" dirty="0">
                <a:effectLst/>
                <a:latin typeface="Work Sans" panose="00000500000000000000" pitchFamily="50" charset="0"/>
                <a:ea typeface="Aptos" panose="020B0004020202020204" pitchFamily="34" charset="0"/>
                <a:cs typeface="Times New Roman" panose="02020603050405020304" pitchFamily="18" charset="0"/>
              </a:rPr>
              <a:t>Går det an å vise folk at du tror på Jesus, uten å si det med ord?</a:t>
            </a:r>
          </a:p>
          <a:p>
            <a:pPr marL="342900" lvl="0" indent="-342900">
              <a:lnSpc>
                <a:spcPct val="115000"/>
              </a:lnSpc>
              <a:spcAft>
                <a:spcPts val="800"/>
              </a:spcAft>
              <a:buFont typeface="+mj-lt"/>
              <a:buAutoNum type="arabicPeriod"/>
            </a:pPr>
            <a:r>
              <a:rPr lang="nb-NO" sz="1800" dirty="0">
                <a:effectLst/>
                <a:latin typeface="Work Sans" panose="00000500000000000000" pitchFamily="50" charset="0"/>
                <a:ea typeface="Aptos" panose="020B0004020202020204" pitchFamily="34" charset="0"/>
                <a:cs typeface="Times New Roman" panose="02020603050405020304" pitchFamily="18" charset="0"/>
              </a:rPr>
              <a:t>Hvorfor tror du Mordekai ville at Ester skulle holde det hemmelig at hun var jøde?</a:t>
            </a:r>
            <a:endParaRPr lang="nb-NO" sz="2800" dirty="0"/>
          </a:p>
        </p:txBody>
      </p:sp>
      <p:sp>
        <p:nvSpPr>
          <p:cNvPr id="3" name="TekstSylinder 2">
            <a:extLst>
              <a:ext uri="{FF2B5EF4-FFF2-40B4-BE49-F238E27FC236}">
                <a16:creationId xmlns:a16="http://schemas.microsoft.com/office/drawing/2014/main" id="{1DF27268-03E2-9E0F-8CE2-BDA330ADB855}"/>
              </a:ext>
            </a:extLst>
          </p:cNvPr>
          <p:cNvSpPr txBox="1"/>
          <p:nvPr/>
        </p:nvSpPr>
        <p:spPr>
          <a:xfrm>
            <a:off x="1490472" y="932688"/>
            <a:ext cx="4270248" cy="523220"/>
          </a:xfrm>
          <a:prstGeom prst="rect">
            <a:avLst/>
          </a:prstGeom>
          <a:solidFill>
            <a:schemeClr val="accent6">
              <a:lumMod val="60000"/>
              <a:lumOff val="40000"/>
            </a:schemeClr>
          </a:solidFill>
        </p:spPr>
        <p:txBody>
          <a:bodyPr wrap="square" rtlCol="0">
            <a:spAutoFit/>
          </a:bodyPr>
          <a:lstStyle/>
          <a:p>
            <a:pPr algn="ctr"/>
            <a:r>
              <a:rPr lang="en-US" sz="2800" dirty="0" err="1">
                <a:latin typeface="ADLaM Display" panose="02010000000000000000" pitchFamily="2" charset="0"/>
                <a:ea typeface="ADLaM Display" panose="02010000000000000000" pitchFamily="2" charset="0"/>
                <a:cs typeface="ADLaM Display" panose="02010000000000000000" pitchFamily="2" charset="0"/>
              </a:rPr>
              <a:t>Smågruppespørsmål</a:t>
            </a:r>
            <a:r>
              <a:rPr lang="en-US" sz="2800" dirty="0">
                <a:latin typeface="ADLaM Display" panose="02010000000000000000" pitchFamily="2" charset="0"/>
                <a:ea typeface="ADLaM Display" panose="02010000000000000000" pitchFamily="2" charset="0"/>
                <a:cs typeface="ADLaM Display" panose="02010000000000000000" pitchFamily="2" charset="0"/>
              </a:rPr>
              <a:t>:</a:t>
            </a:r>
            <a:endParaRPr lang="nb-NO" sz="2800" dirty="0">
              <a:latin typeface="ADLaM Display" panose="02010000000000000000" pitchFamily="2" charset="0"/>
              <a:ea typeface="ADLaM Display" panose="02010000000000000000" pitchFamily="2" charset="0"/>
              <a:cs typeface="ADLaM Display" panose="02010000000000000000" pitchFamily="2" charset="0"/>
            </a:endParaRPr>
          </a:p>
        </p:txBody>
      </p:sp>
    </p:spTree>
    <p:extLst>
      <p:ext uri="{BB962C8B-B14F-4D97-AF65-F5344CB8AC3E}">
        <p14:creationId xmlns:p14="http://schemas.microsoft.com/office/powerpoint/2010/main" val="997858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12192000" cy="6858000"/>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Håndskrift 2">
                <a:extLst>
                  <a:ext uri="{FF2B5EF4-FFF2-40B4-BE49-F238E27FC236}">
                    <a16:creationId xmlns:a16="http://schemas.microsoft.com/office/drawing/2014/main" id="{0D88471A-A86B-615D-15A5-AA208A173083}"/>
                  </a:ext>
                </a:extLst>
              </p14:cNvPr>
              <p14:cNvContentPartPr/>
              <p14:nvPr/>
            </p14:nvContentPartPr>
            <p14:xfrm>
              <a:off x="6217344" y="3729456"/>
              <a:ext cx="1226520" cy="743400"/>
            </p14:xfrm>
          </p:contentPart>
        </mc:Choice>
        <mc:Fallback xmlns="">
          <p:pic>
            <p:nvPicPr>
              <p:cNvPr id="3" name="Håndskrift 2">
                <a:extLst>
                  <a:ext uri="{FF2B5EF4-FFF2-40B4-BE49-F238E27FC236}">
                    <a16:creationId xmlns:a16="http://schemas.microsoft.com/office/drawing/2014/main" id="{0D88471A-A86B-615D-15A5-AA208A173083}"/>
                  </a:ext>
                </a:extLst>
              </p:cNvPr>
              <p:cNvPicPr/>
              <p:nvPr/>
            </p:nvPicPr>
            <p:blipFill>
              <a:blip r:embed="rId5"/>
              <a:stretch>
                <a:fillRect/>
              </a:stretch>
            </p:blipFill>
            <p:spPr>
              <a:xfrm>
                <a:off x="6181704" y="3693816"/>
                <a:ext cx="1298160" cy="815040"/>
              </a:xfrm>
              <a:prstGeom prst="rect">
                <a:avLst/>
              </a:prstGeom>
            </p:spPr>
          </p:pic>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Urgent De-escalation Needed: The Perils of Rising Tensions Among Israel ...">
            <a:extLst>
              <a:ext uri="{FF2B5EF4-FFF2-40B4-BE49-F238E27FC236}">
                <a16:creationId xmlns:a16="http://schemas.microsoft.com/office/drawing/2014/main" id="{04BD1F67-C4B0-A90D-454D-3E3BF7C296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4497" y="1380067"/>
            <a:ext cx="9233369" cy="5193770"/>
          </a:xfrm>
          <a:prstGeom prst="rect">
            <a:avLst/>
          </a:prstGeom>
          <a:noFill/>
          <a:extLst>
            <a:ext uri="{909E8E84-426E-40DD-AFC4-6F175D3DCCD1}">
              <a14:hiddenFill xmlns:a14="http://schemas.microsoft.com/office/drawing/2010/main">
                <a:solidFill>
                  <a:srgbClr val="FFFFFF"/>
                </a:solidFill>
              </a14:hiddenFill>
            </a:ext>
          </a:extLst>
        </p:spPr>
      </p:pic>
      <p:sp>
        <p:nvSpPr>
          <p:cNvPr id="2" name="TekstSylinder 1">
            <a:extLst>
              <a:ext uri="{FF2B5EF4-FFF2-40B4-BE49-F238E27FC236}">
                <a16:creationId xmlns:a16="http://schemas.microsoft.com/office/drawing/2014/main" id="{7333B271-2256-9CE1-5219-87599218974E}"/>
              </a:ext>
            </a:extLst>
          </p:cNvPr>
          <p:cNvSpPr txBox="1"/>
          <p:nvPr/>
        </p:nvSpPr>
        <p:spPr>
          <a:xfrm>
            <a:off x="6096000" y="4224867"/>
            <a:ext cx="1041400" cy="369332"/>
          </a:xfrm>
          <a:prstGeom prst="rect">
            <a:avLst/>
          </a:prstGeom>
          <a:noFill/>
        </p:spPr>
        <p:txBody>
          <a:bodyPr wrap="square" rtlCol="0">
            <a:spAutoFit/>
          </a:bodyPr>
          <a:lstStyle/>
          <a:p>
            <a:pPr marL="285750" indent="-285750">
              <a:buFont typeface="Arial" panose="020B0604020202020204" pitchFamily="34" charset="0"/>
              <a:buChar char="•"/>
            </a:pPr>
            <a:r>
              <a:rPr lang="nb-NO" b="1" dirty="0"/>
              <a:t>Susa</a:t>
            </a:r>
          </a:p>
        </p:txBody>
      </p:sp>
      <p:sp>
        <p:nvSpPr>
          <p:cNvPr id="3" name="TekstSylinder 2">
            <a:extLst>
              <a:ext uri="{FF2B5EF4-FFF2-40B4-BE49-F238E27FC236}">
                <a16:creationId xmlns:a16="http://schemas.microsoft.com/office/drawing/2014/main" id="{3740FC71-570C-D4F6-85E9-5C4338765D9A}"/>
              </a:ext>
            </a:extLst>
          </p:cNvPr>
          <p:cNvSpPr txBox="1"/>
          <p:nvPr/>
        </p:nvSpPr>
        <p:spPr>
          <a:xfrm>
            <a:off x="1574800" y="643467"/>
            <a:ext cx="6739467" cy="769441"/>
          </a:xfrm>
          <a:prstGeom prst="rect">
            <a:avLst/>
          </a:prstGeom>
          <a:noFill/>
        </p:spPr>
        <p:txBody>
          <a:bodyPr wrap="square" rtlCol="0">
            <a:spAutoFit/>
          </a:bodyPr>
          <a:lstStyle/>
          <a:p>
            <a:r>
              <a:rPr lang="nb-NO" sz="4400" dirty="0"/>
              <a:t>Dagens verdenskart</a:t>
            </a:r>
          </a:p>
        </p:txBody>
      </p:sp>
    </p:spTree>
    <p:extLst>
      <p:ext uri="{BB962C8B-B14F-4D97-AF65-F5344CB8AC3E}">
        <p14:creationId xmlns:p14="http://schemas.microsoft.com/office/powerpoint/2010/main" val="1287552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DA26D-5AA9-5546-88EE-12187A560DBE}"/>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1B0EA1BD-AFE5-35BA-AEAE-FDFA14CB385D}"/>
              </a:ext>
            </a:extLst>
          </p:cNvPr>
          <p:cNvPicPr>
            <a:picLocks noChangeAspect="1"/>
          </p:cNvPicPr>
          <p:nvPr/>
        </p:nvPicPr>
        <p:blipFill>
          <a:blip r:embed="rId2"/>
          <a:srcRect t="4269" b="20745"/>
          <a:stretch/>
        </p:blipFill>
        <p:spPr>
          <a:xfrm>
            <a:off x="815033" y="0"/>
            <a:ext cx="10519581" cy="6858000"/>
          </a:xfrm>
          <a:prstGeom prst="rect">
            <a:avLst/>
          </a:prstGeom>
        </p:spPr>
      </p:pic>
      <p:sp>
        <p:nvSpPr>
          <p:cNvPr id="4" name="Pil: ned 3">
            <a:extLst>
              <a:ext uri="{FF2B5EF4-FFF2-40B4-BE49-F238E27FC236}">
                <a16:creationId xmlns:a16="http://schemas.microsoft.com/office/drawing/2014/main" id="{D677BE23-CA1B-8896-2F16-A66CD2600AFF}"/>
              </a:ext>
            </a:extLst>
          </p:cNvPr>
          <p:cNvSpPr/>
          <p:nvPr/>
        </p:nvSpPr>
        <p:spPr>
          <a:xfrm rot="19909124">
            <a:off x="71526" y="352891"/>
            <a:ext cx="2809875" cy="726736"/>
          </a:xfrm>
          <a:prstGeom prst="downArrow">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800" b="1" dirty="0"/>
              <a:t>Ester</a:t>
            </a:r>
          </a:p>
        </p:txBody>
      </p:sp>
    </p:spTree>
    <p:extLst>
      <p:ext uri="{BB962C8B-B14F-4D97-AF65-F5344CB8AC3E}">
        <p14:creationId xmlns:p14="http://schemas.microsoft.com/office/powerpoint/2010/main" val="566579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BD126D-E61D-37F7-4A8E-14F24E5A11B6}"/>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4EAA4176-4AFF-1672-4BEF-52E6E2832712}"/>
              </a:ext>
            </a:extLst>
          </p:cNvPr>
          <p:cNvPicPr>
            <a:picLocks noChangeAspect="1"/>
          </p:cNvPicPr>
          <p:nvPr/>
        </p:nvPicPr>
        <p:blipFill>
          <a:blip r:embed="rId2"/>
          <a:srcRect t="4269" b="20745"/>
          <a:stretch/>
        </p:blipFill>
        <p:spPr>
          <a:xfrm>
            <a:off x="815033" y="0"/>
            <a:ext cx="10519581" cy="6858000"/>
          </a:xfrm>
          <a:prstGeom prst="rect">
            <a:avLst/>
          </a:prstGeom>
        </p:spPr>
      </p:pic>
      <p:sp>
        <p:nvSpPr>
          <p:cNvPr id="4" name="Pil: ned 3">
            <a:extLst>
              <a:ext uri="{FF2B5EF4-FFF2-40B4-BE49-F238E27FC236}">
                <a16:creationId xmlns:a16="http://schemas.microsoft.com/office/drawing/2014/main" id="{CA20E47D-C4C0-5776-2C3B-22EE62109D5B}"/>
              </a:ext>
            </a:extLst>
          </p:cNvPr>
          <p:cNvSpPr/>
          <p:nvPr/>
        </p:nvSpPr>
        <p:spPr>
          <a:xfrm rot="19909124">
            <a:off x="71526" y="352891"/>
            <a:ext cx="2809875" cy="726736"/>
          </a:xfrm>
          <a:prstGeom prst="downArrow">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800" b="1" dirty="0"/>
              <a:t>Ester</a:t>
            </a:r>
          </a:p>
        </p:txBody>
      </p:sp>
      <p:sp>
        <p:nvSpPr>
          <p:cNvPr id="3" name="Pil: ned 2">
            <a:extLst>
              <a:ext uri="{FF2B5EF4-FFF2-40B4-BE49-F238E27FC236}">
                <a16:creationId xmlns:a16="http://schemas.microsoft.com/office/drawing/2014/main" id="{5F65C082-2A68-4DB4-5AEB-1A80683F5692}"/>
              </a:ext>
            </a:extLst>
          </p:cNvPr>
          <p:cNvSpPr/>
          <p:nvPr/>
        </p:nvSpPr>
        <p:spPr>
          <a:xfrm rot="19236616">
            <a:off x="5996270" y="520899"/>
            <a:ext cx="2837022" cy="767939"/>
          </a:xfrm>
          <a:prstGeom prst="downArrow">
            <a:avLst>
              <a:gd name="adj1" fmla="val 50000"/>
              <a:gd name="adj2" fmla="val 60462"/>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000" b="1" dirty="0"/>
              <a:t>Mordekai</a:t>
            </a:r>
          </a:p>
        </p:txBody>
      </p:sp>
    </p:spTree>
    <p:extLst>
      <p:ext uri="{BB962C8B-B14F-4D97-AF65-F5344CB8AC3E}">
        <p14:creationId xmlns:p14="http://schemas.microsoft.com/office/powerpoint/2010/main" val="28074576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
        <p:nvSpPr>
          <p:cNvPr id="3" name="Pil: ned 2">
            <a:extLst>
              <a:ext uri="{FF2B5EF4-FFF2-40B4-BE49-F238E27FC236}">
                <a16:creationId xmlns:a16="http://schemas.microsoft.com/office/drawing/2014/main" id="{5CA2D759-2DF8-81B5-C869-5C805537716D}"/>
              </a:ext>
            </a:extLst>
          </p:cNvPr>
          <p:cNvSpPr/>
          <p:nvPr/>
        </p:nvSpPr>
        <p:spPr>
          <a:xfrm rot="1236444">
            <a:off x="3650539" y="126593"/>
            <a:ext cx="2809875" cy="1209884"/>
          </a:xfrm>
          <a:prstGeom prst="downArrow">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sz="2800" b="1" dirty="0"/>
              <a:t>Kong Xerxes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040F30AB-5B3A-F9CC-B732-5BE7E8259236}"/>
              </a:ext>
            </a:extLst>
          </p:cNvPr>
          <p:cNvPicPr>
            <a:picLocks noChangeAspect="1"/>
          </p:cNvPicPr>
          <p:nvPr/>
        </p:nvPicPr>
        <p:blipFill>
          <a:blip r:embed="rId2"/>
          <a:stretch>
            <a:fillRect/>
          </a:stretch>
        </p:blipFill>
        <p:spPr>
          <a:xfrm>
            <a:off x="1524714" y="0"/>
            <a:ext cx="9142572" cy="6858000"/>
          </a:xfrm>
          <a:prstGeom prst="rect">
            <a:avLst/>
          </a:prstGeom>
        </p:spPr>
      </p:pic>
    </p:spTree>
    <p:extLst>
      <p:ext uri="{BB962C8B-B14F-4D97-AF65-F5344CB8AC3E}">
        <p14:creationId xmlns:p14="http://schemas.microsoft.com/office/powerpoint/2010/main" val="519644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143</TotalTime>
  <Words>635</Words>
  <Application>Microsoft Office PowerPoint</Application>
  <PresentationFormat>Widescreen</PresentationFormat>
  <Paragraphs>50</Paragraphs>
  <Slides>19</Slides>
  <Notes>11</Notes>
  <HiddenSlides>0</HiddenSlides>
  <MMClips>0</MMClips>
  <ScaleCrop>false</ScaleCrop>
  <HeadingPairs>
    <vt:vector size="6" baseType="variant">
      <vt:variant>
        <vt:lpstr>Brukte skrifter</vt:lpstr>
      </vt:variant>
      <vt:variant>
        <vt:i4>6</vt:i4>
      </vt:variant>
      <vt:variant>
        <vt:lpstr>Tema</vt:lpstr>
      </vt:variant>
      <vt:variant>
        <vt:i4>1</vt:i4>
      </vt:variant>
      <vt:variant>
        <vt:lpstr>Lysbildetitler</vt:lpstr>
      </vt:variant>
      <vt:variant>
        <vt:i4>19</vt:i4>
      </vt:variant>
    </vt:vector>
  </HeadingPairs>
  <TitlesOfParts>
    <vt:vector size="26" baseType="lpstr">
      <vt:lpstr>ADLaM Display</vt:lpstr>
      <vt:lpstr>Aptos</vt:lpstr>
      <vt:lpstr>Aptos Display</vt:lpstr>
      <vt:lpstr>Arial</vt:lpstr>
      <vt:lpstr>Times New Roman</vt:lpstr>
      <vt:lpstr>Work Sans</vt: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Du skal ikke ha andre guder enn meg.</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Turid Slettebø</dc:creator>
  <cp:lastModifiedBy>Turid Slettebø</cp:lastModifiedBy>
  <cp:revision>1</cp:revision>
  <dcterms:created xsi:type="dcterms:W3CDTF">2025-04-04T10:15:15Z</dcterms:created>
  <dcterms:modified xsi:type="dcterms:W3CDTF">2025-04-11T09:36:31Z</dcterms:modified>
</cp:coreProperties>
</file>