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20"/>
  </p:notesMasterIdLst>
  <p:sldIdLst>
    <p:sldId id="272" r:id="rId4"/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710E28-E8C9-F6D5-E509-FA930E3B11E9}" v="46" dt="2019-09-06T13:54:28.879"/>
    <p1510:client id="{60EF95DD-9624-69D8-7CA3-DACF584ACC41}" v="35" dt="2019-09-10T11:53:15.581"/>
    <p1510:client id="{AFAF1E97-8C58-43D8-8CE4-9EE8D51732D0}" v="2358" dt="2019-09-06T13:26:47.4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360" autoAdjust="0"/>
  </p:normalViewPr>
  <p:slideViewPr>
    <p:cSldViewPr snapToGrid="0" snapToObjects="1">
      <p:cViewPr varScale="1">
        <p:scale>
          <a:sx n="52" d="100"/>
          <a:sy n="52" d="100"/>
        </p:scale>
        <p:origin x="17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65fe6f9b-e160-4956-ba75-5945fd282e92" providerId="ADAL" clId="{AFAF1E97-8C58-43D8-8CE4-9EE8D51732D0}"/>
    <pc:docChg chg="custSel delSld modSld">
      <pc:chgData name="Jorunn Bergo Aarvik" userId="65fe6f9b-e160-4956-ba75-5945fd282e92" providerId="ADAL" clId="{AFAF1E97-8C58-43D8-8CE4-9EE8D51732D0}" dt="2019-09-06T13:29:55.951" v="3466" actId="20577"/>
      <pc:docMkLst>
        <pc:docMk/>
      </pc:docMkLst>
      <pc:sldChg chg="modNotesTx">
        <pc:chgData name="Jorunn Bergo Aarvik" userId="65fe6f9b-e160-4956-ba75-5945fd282e92" providerId="ADAL" clId="{AFAF1E97-8C58-43D8-8CE4-9EE8D51732D0}" dt="2019-09-06T13:10:29.147" v="1901" actId="20577"/>
        <pc:sldMkLst>
          <pc:docMk/>
          <pc:sldMk cId="0" sldId="256"/>
        </pc:sldMkLst>
      </pc:sldChg>
      <pc:sldChg chg="modNotesTx">
        <pc:chgData name="Jorunn Bergo Aarvik" userId="65fe6f9b-e160-4956-ba75-5945fd282e92" providerId="ADAL" clId="{AFAF1E97-8C58-43D8-8CE4-9EE8D51732D0}" dt="2019-09-06T12:12:04.279" v="392" actId="20577"/>
        <pc:sldMkLst>
          <pc:docMk/>
          <pc:sldMk cId="0" sldId="257"/>
        </pc:sldMkLst>
      </pc:sldChg>
      <pc:sldChg chg="modNotesTx">
        <pc:chgData name="Jorunn Bergo Aarvik" userId="65fe6f9b-e160-4956-ba75-5945fd282e92" providerId="ADAL" clId="{AFAF1E97-8C58-43D8-8CE4-9EE8D51732D0}" dt="2019-09-06T12:14:11.390" v="579" actId="20577"/>
        <pc:sldMkLst>
          <pc:docMk/>
          <pc:sldMk cId="0" sldId="258"/>
        </pc:sldMkLst>
      </pc:sldChg>
      <pc:sldChg chg="modNotesTx">
        <pc:chgData name="Jorunn Bergo Aarvik" userId="65fe6f9b-e160-4956-ba75-5945fd282e92" providerId="ADAL" clId="{AFAF1E97-8C58-43D8-8CE4-9EE8D51732D0}" dt="2019-09-06T12:16:31.452" v="811" actId="20577"/>
        <pc:sldMkLst>
          <pc:docMk/>
          <pc:sldMk cId="0" sldId="259"/>
        </pc:sldMkLst>
      </pc:sldChg>
      <pc:sldChg chg="modNotesTx">
        <pc:chgData name="Jorunn Bergo Aarvik" userId="65fe6f9b-e160-4956-ba75-5945fd282e92" providerId="ADAL" clId="{AFAF1E97-8C58-43D8-8CE4-9EE8D51732D0}" dt="2019-09-06T12:43:16.268" v="1251" actId="20577"/>
        <pc:sldMkLst>
          <pc:docMk/>
          <pc:sldMk cId="0" sldId="260"/>
        </pc:sldMkLst>
      </pc:sldChg>
      <pc:sldChg chg="modNotesTx">
        <pc:chgData name="Jorunn Bergo Aarvik" userId="65fe6f9b-e160-4956-ba75-5945fd282e92" providerId="ADAL" clId="{AFAF1E97-8C58-43D8-8CE4-9EE8D51732D0}" dt="2019-09-06T12:45:03.197" v="1436" actId="20577"/>
        <pc:sldMkLst>
          <pc:docMk/>
          <pc:sldMk cId="0" sldId="261"/>
        </pc:sldMkLst>
      </pc:sldChg>
      <pc:sldChg chg="del">
        <pc:chgData name="Jorunn Bergo Aarvik" userId="65fe6f9b-e160-4956-ba75-5945fd282e92" providerId="ADAL" clId="{AFAF1E97-8C58-43D8-8CE4-9EE8D51732D0}" dt="2019-09-06T12:45:32.012" v="1437" actId="2696"/>
        <pc:sldMkLst>
          <pc:docMk/>
          <pc:sldMk cId="0" sldId="262"/>
        </pc:sldMkLst>
      </pc:sldChg>
      <pc:sldChg chg="modNotesTx">
        <pc:chgData name="Jorunn Bergo Aarvik" userId="65fe6f9b-e160-4956-ba75-5945fd282e92" providerId="ADAL" clId="{AFAF1E97-8C58-43D8-8CE4-9EE8D51732D0}" dt="2019-09-06T12:48:47.435" v="1689" actId="313"/>
        <pc:sldMkLst>
          <pc:docMk/>
          <pc:sldMk cId="0" sldId="263"/>
        </pc:sldMkLst>
      </pc:sldChg>
      <pc:sldChg chg="modNotesTx">
        <pc:chgData name="Jorunn Bergo Aarvik" userId="65fe6f9b-e160-4956-ba75-5945fd282e92" providerId="ADAL" clId="{AFAF1E97-8C58-43D8-8CE4-9EE8D51732D0}" dt="2019-09-06T13:09:23.182" v="1887" actId="20577"/>
        <pc:sldMkLst>
          <pc:docMk/>
          <pc:sldMk cId="0" sldId="264"/>
        </pc:sldMkLst>
      </pc:sldChg>
      <pc:sldChg chg="modNotesTx">
        <pc:chgData name="Jorunn Bergo Aarvik" userId="65fe6f9b-e160-4956-ba75-5945fd282e92" providerId="ADAL" clId="{AFAF1E97-8C58-43D8-8CE4-9EE8D51732D0}" dt="2019-09-06T13:12:58.893" v="2096" actId="20577"/>
        <pc:sldMkLst>
          <pc:docMk/>
          <pc:sldMk cId="0" sldId="265"/>
        </pc:sldMkLst>
      </pc:sldChg>
      <pc:sldChg chg="modNotesTx">
        <pc:chgData name="Jorunn Bergo Aarvik" userId="65fe6f9b-e160-4956-ba75-5945fd282e92" providerId="ADAL" clId="{AFAF1E97-8C58-43D8-8CE4-9EE8D51732D0}" dt="2019-09-06T13:18:56.479" v="2649" actId="20577"/>
        <pc:sldMkLst>
          <pc:docMk/>
          <pc:sldMk cId="0" sldId="266"/>
        </pc:sldMkLst>
      </pc:sldChg>
      <pc:sldChg chg="modNotesTx">
        <pc:chgData name="Jorunn Bergo Aarvik" userId="65fe6f9b-e160-4956-ba75-5945fd282e92" providerId="ADAL" clId="{AFAF1E97-8C58-43D8-8CE4-9EE8D51732D0}" dt="2019-09-06T13:20:14.055" v="2773" actId="20577"/>
        <pc:sldMkLst>
          <pc:docMk/>
          <pc:sldMk cId="0" sldId="267"/>
        </pc:sldMkLst>
      </pc:sldChg>
      <pc:sldChg chg="modNotesTx">
        <pc:chgData name="Jorunn Bergo Aarvik" userId="65fe6f9b-e160-4956-ba75-5945fd282e92" providerId="ADAL" clId="{AFAF1E97-8C58-43D8-8CE4-9EE8D51732D0}" dt="2019-09-06T13:24:40.714" v="3141" actId="20577"/>
        <pc:sldMkLst>
          <pc:docMk/>
          <pc:sldMk cId="0" sldId="268"/>
        </pc:sldMkLst>
      </pc:sldChg>
      <pc:sldChg chg="modNotesTx">
        <pc:chgData name="Jorunn Bergo Aarvik" userId="65fe6f9b-e160-4956-ba75-5945fd282e92" providerId="ADAL" clId="{AFAF1E97-8C58-43D8-8CE4-9EE8D51732D0}" dt="2019-09-06T13:29:55.951" v="3466" actId="20577"/>
        <pc:sldMkLst>
          <pc:docMk/>
          <pc:sldMk cId="0" sldId="269"/>
        </pc:sldMkLst>
      </pc:sldChg>
    </pc:docChg>
  </pc:docChgLst>
  <pc:docChgLst>
    <pc:chgData name="Jorunn Bergo Aarvik" userId="S::jaarvik@nlm.no::65fe6f9b-e160-4956-ba75-5945fd282e92" providerId="AD" clId="Web-{0A710E28-E8C9-F6D5-E509-FA930E3B11E9}"/>
    <pc:docChg chg="modSld">
      <pc:chgData name="Jorunn Bergo Aarvik" userId="S::jaarvik@nlm.no::65fe6f9b-e160-4956-ba75-5945fd282e92" providerId="AD" clId="Web-{0A710E28-E8C9-F6D5-E509-FA930E3B11E9}" dt="2019-09-06T13:54:28.879" v="45"/>
      <pc:docMkLst>
        <pc:docMk/>
      </pc:docMkLst>
      <pc:sldChg chg="modNotes">
        <pc:chgData name="Jorunn Bergo Aarvik" userId="S::jaarvik@nlm.no::65fe6f9b-e160-4956-ba75-5945fd282e92" providerId="AD" clId="Web-{0A710E28-E8C9-F6D5-E509-FA930E3B11E9}" dt="2019-09-06T13:41:40.467" v="1"/>
        <pc:sldMkLst>
          <pc:docMk/>
          <pc:sldMk cId="0" sldId="258"/>
        </pc:sldMkLst>
      </pc:sldChg>
      <pc:sldChg chg="modNotes">
        <pc:chgData name="Jorunn Bergo Aarvik" userId="S::jaarvik@nlm.no::65fe6f9b-e160-4956-ba75-5945fd282e92" providerId="AD" clId="Web-{0A710E28-E8C9-F6D5-E509-FA930E3B11E9}" dt="2019-09-06T13:54:28.879" v="45"/>
        <pc:sldMkLst>
          <pc:docMk/>
          <pc:sldMk cId="0" sldId="261"/>
        </pc:sldMkLst>
      </pc:sldChg>
    </pc:docChg>
  </pc:docChgLst>
  <pc:docChgLst>
    <pc:chgData name="Jorunn Bergo Aarvik" userId="S::jaarvik@nlm.no::65fe6f9b-e160-4956-ba75-5945fd282e92" providerId="AD" clId="Web-{60EF95DD-9624-69D8-7CA3-DACF584ACC41}"/>
    <pc:docChg chg="modSld">
      <pc:chgData name="Jorunn Bergo Aarvik" userId="S::jaarvik@nlm.no::65fe6f9b-e160-4956-ba75-5945fd282e92" providerId="AD" clId="Web-{60EF95DD-9624-69D8-7CA3-DACF584ACC41}" dt="2019-09-10T11:53:15.581" v="34"/>
      <pc:docMkLst>
        <pc:docMk/>
      </pc:docMkLst>
      <pc:sldChg chg="modNotes">
        <pc:chgData name="Jorunn Bergo Aarvik" userId="S::jaarvik@nlm.no::65fe6f9b-e160-4956-ba75-5945fd282e92" providerId="AD" clId="Web-{60EF95DD-9624-69D8-7CA3-DACF584ACC41}" dt="2019-09-10T11:48:04.958" v="1"/>
        <pc:sldMkLst>
          <pc:docMk/>
          <pc:sldMk cId="0" sldId="258"/>
        </pc:sldMkLst>
      </pc:sldChg>
      <pc:sldChg chg="modNotes">
        <pc:chgData name="Jorunn Bergo Aarvik" userId="S::jaarvik@nlm.no::65fe6f9b-e160-4956-ba75-5945fd282e92" providerId="AD" clId="Web-{60EF95DD-9624-69D8-7CA3-DACF584ACC41}" dt="2019-09-10T11:53:15.581" v="34"/>
        <pc:sldMkLst>
          <pc:docMk/>
          <pc:sldMk cId="0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34C95-56DE-4076-AE0C-942D6842A7A8}" type="datetimeFigureOut">
              <a:rPr lang="nb-NO" smtClean="0"/>
              <a:t>10.09.2019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218BEB-32CD-4432-97CC-7B67C619618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788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Abraham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blitt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veldig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gammel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Sara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død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Hun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begravet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Hebron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landet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Kaanan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8791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kamelene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drukket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utørste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Elieser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funnet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slektning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 Abraham,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gullring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to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gullarmbånd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la dem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rundt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armen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spurte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“Si meg,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plass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meg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huset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din,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overnatte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der?”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svarte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</a:t>
            </a:r>
            <a:r>
              <a:rPr lang="nb-N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 har rikelig av både halm og fôr til kamelene, og husrom til overnatting har vi også». Elieser bøyde knærne og takket Gud som hadde ført ham på riktig vei!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35126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sprang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hjem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hentet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broren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 Laban. Laban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å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ønske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Elieser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velkommen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b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1732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Elieser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ville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ikke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gang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å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spise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før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fortalt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familie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hvorfor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kommet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hvordan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besvart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bønnen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far,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Betuel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svarte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Her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Du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 deg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skal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sagt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spurte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nb-N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«Vil du reise med denne mannen?» Hun svarte: «Ja, jeg vil reise.»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4604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Rebekka dro ikke alene. Fostermoren hennes ble med henne. Det samme gjorde tjenestejentene hennes. Da de nærmet seg Isaks hjemsted, så de en mann som kom gående. Rebekka spurte</a:t>
            </a:r>
            <a:r>
              <a:rPr lang="nb-N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tjeneren: «Hvem er den mannen som kommer imot oss borte på marken» Tjeneren svarte: «Det er herren min.» Rebekka tok et slør og dekket seg til før hun hilste på Isak. Tjeneren fortalte Isak alt som hadde skjedd på reisen.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5694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Så førte Isak Rebekka inn i teltet som hadde tilhørt Sara, moren hans. Han tok Rebekka til kone, og han elsket henne. Slik fant Isak trøst i sorgen over moren.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6038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Abraham og Sara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sønn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at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etterkommerne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ville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nasjon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Da Abraham og Sara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egentlig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blitt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gamle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å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barn,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gav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dem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sønn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8873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sz="1200" b="0" i="0" kern="1200" dirty="0">
                <a:effectLst/>
                <a:cs typeface="+mn-lt"/>
              </a:rPr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blitt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voksen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Abraham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ønsket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skulle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seg en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Kananeerne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/>
              <a:t>bodde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rundt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dem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ikke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De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tilba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fremmede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dirty="0"/>
              <a:t> </a:t>
            </a:r>
            <a:endParaRPr lang="nb-NO">
              <a:cs typeface="Calibri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0193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stedet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ville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Abraham at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skulle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kome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folk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tilba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Men de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langt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unna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land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langt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Kaanan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Mesopotamia. I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heter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landet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Tyrkia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8584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Abraham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seg sin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betrodde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tjener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du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skal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mine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slektninger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landet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hvor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der. Du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ikke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 med deg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værende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stedet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å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boende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Kanaan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å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etterkommerne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våre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40419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Abrahams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tjener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Elieser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å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gjøre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Abraham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sagt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Han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 seg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kameler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lastet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slags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gaver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Abraham.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gårde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nordover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mot </a:t>
            </a:r>
            <a:r>
              <a:rPr lang="en-US" err="1"/>
              <a:t>byen</a:t>
            </a:r>
            <a:r>
              <a:rPr lang="en-US" dirty="0"/>
              <a:t> der </a:t>
            </a:r>
            <a:r>
              <a:rPr lang="en-US" err="1"/>
              <a:t>Nahor</a:t>
            </a:r>
            <a:r>
              <a:rPr lang="en-US" dirty="0"/>
              <a:t> en gang </a:t>
            </a:r>
            <a:r>
              <a:rPr lang="en-US" err="1"/>
              <a:t>bodde</a:t>
            </a:r>
            <a:r>
              <a:rPr lang="en-US" dirty="0"/>
              <a:t>. </a:t>
            </a:r>
            <a:r>
              <a:rPr lang="en-US" err="1"/>
              <a:t>Nahor</a:t>
            </a:r>
            <a:r>
              <a:rPr lang="en-US"/>
              <a:t> var broren til</a:t>
            </a:r>
            <a:r>
              <a:rPr lang="en-US" dirty="0"/>
              <a:t> Abraham. </a:t>
            </a:r>
            <a:endParaRPr lang="en-US" dirty="0">
              <a:cs typeface="Calibri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75348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Endelig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fremme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Han lot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kamelene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hvile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nærheten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brønnen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utenfor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Det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snart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kveld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den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tiden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kvinnene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pleide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å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hente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vann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brønnen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Elieser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la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oppdraget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lykkes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nb-N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det gå slik at når jeg sier til en jente: Rekk meg krukken din så jeg kan drikke, og hun svarer: Bare drikk, du, og kamelene dine vil jeg også gi å drikke, da er det henne du har valgt ut for din tjener Isak. Slik skal jeg vite at du har vist godhet mot herren min.»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44773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Før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ferdig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 å be,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brønnen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krukke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på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skulderen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hennes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Betuel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og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Isaks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søskenbarn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Rebekka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svært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vakker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nb-N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Hun gikk ned til kilden, fylte krukken og kom opp igjen.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2791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Elieser fortet seg bort til henne og sa: «La meg få drikke litt vann fra krukken din!»  Hun svarte: «Drikk, herre!» Straks løftet hun krukken ned på armen og ga ham å drikke. Hun lot ham drikke ferdig, og så sa hun: «Jeg vil dra opp vann til kamelene dine også, helt til de har drukket seg utørste.»</a:t>
            </a:r>
            <a:r>
              <a:rPr lang="nb-NO"/>
              <a:t> En tørst kamel kan drikke 100 liter vann!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218BEB-32CD-4432-97CC-7B67C6196182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9757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ADF98-00D0-4E3A-8669-B4BC2F810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5E8DF-79BC-4AC2-B070-1117AEB09D96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6BBF3-A579-4EAC-B49B-C59F5F1DE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D7E51-BDC5-4B7F-B890-C351C3ED4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B23D0-BE8E-4453-A455-585AC573CF5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9250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DAAB7-CABC-4994-B946-449D5754C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A2C5C-9381-4982-AB09-769C4F892246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211BF-E4AB-4698-8798-7312CADA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C359C-B4CC-4E11-A2BD-A6ECBB48F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ACCB9-473A-4D88-BC9A-7B63CE97C2A5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772442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4B929-9C42-4B57-89BF-AA8C26764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2A3A8-A2EC-4BB8-92BD-6434DE92B12B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75D8A-4B4D-4898-8B6D-8F317DEA5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BFE43-3484-4567-969E-424FD3C2D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9497C-EC10-4365-B11C-485F7777CB9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800262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42237-2D11-4D4B-B846-8FFAD7D14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61E47-7A3C-4A31-A5DF-4F04A79B9A31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99ACD-3FD1-41CB-A450-99EFD56BE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50C8-767F-43B1-90EA-AFDB94880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B6C03-B559-4DDE-9DCC-1C7459CBB6DA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25756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214EA-761B-46A9-BE96-E6B4834B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4CF36-7231-4ADE-A80B-534A0F4AD39D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9F982-DE91-4B61-B85F-1AFBFA4EB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C36FF-992B-4836-90A3-6A09C571A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27DC-75A5-4F57-82DD-C92A1420F026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66914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EF21EF-E774-4738-BA31-80C127CD9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1A9ED-8191-4035-8AA0-CB7A6BB7CD59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40DA99-2095-40C4-9957-D1827EA51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510792-3B5F-4C86-9943-3DA448297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DBA35-A27E-43E8-8703-32BBD3688961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268374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6507694-645E-4436-A894-181BDABF9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AC872-5C7C-4C54-8A98-CDF5049C0209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F7A77A1-417F-440D-846B-44D7F0037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FCDB7AC-36B2-437D-A3A4-F91BACA01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0B63C-E14D-407C-A14F-CCF2920CEA11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258158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B9D4D54-99E5-4293-B15D-A171CA60D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66BFE-9DCF-463B-8133-BBEC21E6407E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6DE178C-61FB-4C87-8523-23D4F9BCB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68916A-38F2-43C2-A54F-86500FCDA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1EF01-7CFF-4622-9A3C-78FECCA604FE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101839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2BA48D1-BCEB-4B8D-A453-21EA9400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C6543-B519-4CDA-B0E3-918C722EF4F7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A60F075-2BE6-42F1-9492-E1847250F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F1F7F93-2D98-4936-B917-82423AD42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797DD-6FD1-4923-BC88-304B0A8F694A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76491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C9129B-6466-423E-9467-9B71C0CEB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D13C-9F98-4F3A-A183-D03CD68C5DFD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D4B53A-ADCA-442F-B201-045D002AC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51B286-6E64-406C-A74C-7B7411637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391BF-2973-4FAF-9213-7B3F676F364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609823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E9F2443-06AB-4D69-BC5B-BFAF2A17F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408EE-AFBA-40DF-A8EC-083D3F0346D8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A79C5B-8EE3-4EFB-BE4D-5A99FFD87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B9B1D3-30CE-4165-90E0-74FFA97D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B44FA-3641-496C-8DC0-35E414C35FF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572588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F26E333-547E-4AF8-9B0C-FF481B0BF9B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Master title style</a:t>
            </a:r>
            <a:endParaRPr lang="en-US" altLang="nb-NO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2C6338A-BC00-4516-8F92-CCEF4469F4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Master text styles</a:t>
            </a:r>
          </a:p>
          <a:p>
            <a:pPr lvl="1"/>
            <a:r>
              <a:rPr lang="en-GB" altLang="nb-NO"/>
              <a:t>Second level</a:t>
            </a:r>
          </a:p>
          <a:p>
            <a:pPr lvl="2"/>
            <a:r>
              <a:rPr lang="en-GB" altLang="nb-NO"/>
              <a:t>Third level</a:t>
            </a:r>
          </a:p>
          <a:p>
            <a:pPr lvl="3"/>
            <a:r>
              <a:rPr lang="en-GB" altLang="nb-NO"/>
              <a:t>Fourth level</a:t>
            </a:r>
          </a:p>
          <a:p>
            <a:pPr lvl="4"/>
            <a:r>
              <a:rPr lang="en-GB" altLang="nb-NO"/>
              <a:t>Fifth level</a:t>
            </a:r>
            <a:endParaRPr lang="en-US" alt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25861-FD2F-481C-A60D-17A68048E1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BE7CDAF-021E-409C-A583-BB9B657FFE3E}" type="datetimeFigureOut">
              <a:rPr lang="en-US" altLang="nb-NO"/>
              <a:pPr>
                <a:defRPr/>
              </a:pPr>
              <a:t>9/10/2019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DEC75-2D19-46D9-9A5D-5B794347CD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8C965-40C8-4422-A860-03EF31FA0D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842F9B4-1540-4C6B-9058-A071149BB77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>
            <a:extLst>
              <a:ext uri="{FF2B5EF4-FFF2-40B4-BE49-F238E27FC236}">
                <a16:creationId xmlns:a16="http://schemas.microsoft.com/office/drawing/2014/main" id="{87352C20-0610-4DE8-8E76-B9897B5FD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>
            <a:extLst>
              <a:ext uri="{FF2B5EF4-FFF2-40B4-BE49-F238E27FC236}">
                <a16:creationId xmlns:a16="http://schemas.microsoft.com/office/drawing/2014/main" id="{5557DB52-C75C-4FAE-80E1-6700B9444C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>
            <a:extLst>
              <a:ext uri="{FF2B5EF4-FFF2-40B4-BE49-F238E27FC236}">
                <a16:creationId xmlns:a16="http://schemas.microsoft.com/office/drawing/2014/main" id="{2889C5BC-460A-4D58-8294-8769799D0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>
            <a:extLst>
              <a:ext uri="{FF2B5EF4-FFF2-40B4-BE49-F238E27FC236}">
                <a16:creationId xmlns:a16="http://schemas.microsoft.com/office/drawing/2014/main" id="{36A57CB0-FB24-401B-A7BA-783DAC981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>
            <a:extLst>
              <a:ext uri="{FF2B5EF4-FFF2-40B4-BE49-F238E27FC236}">
                <a16:creationId xmlns:a16="http://schemas.microsoft.com/office/drawing/2014/main" id="{86D77EB3-215D-4165-A769-CDE328650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>
            <a:extLst>
              <a:ext uri="{FF2B5EF4-FFF2-40B4-BE49-F238E27FC236}">
                <a16:creationId xmlns:a16="http://schemas.microsoft.com/office/drawing/2014/main" id="{E11E2A06-33C3-4507-89D0-62C02F4D5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>
            <a:extLst>
              <a:ext uri="{FF2B5EF4-FFF2-40B4-BE49-F238E27FC236}">
                <a16:creationId xmlns:a16="http://schemas.microsoft.com/office/drawing/2014/main" id="{1C44A006-E734-4BF5-AC1B-8FA7DB78F0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>
            <a:extLst>
              <a:ext uri="{FF2B5EF4-FFF2-40B4-BE49-F238E27FC236}">
                <a16:creationId xmlns:a16="http://schemas.microsoft.com/office/drawing/2014/main" id="{19C1D1E5-6A86-4821-B8B4-239AA69D6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>
            <a:extLst>
              <a:ext uri="{FF2B5EF4-FFF2-40B4-BE49-F238E27FC236}">
                <a16:creationId xmlns:a16="http://schemas.microsoft.com/office/drawing/2014/main" id="{53281779-4151-41C7-B2F2-CB5B0B7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>
            <a:extLst>
              <a:ext uri="{FF2B5EF4-FFF2-40B4-BE49-F238E27FC236}">
                <a16:creationId xmlns:a16="http://schemas.microsoft.com/office/drawing/2014/main" id="{97C42CFE-F2DE-4ADA-A95C-F3913CC08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>
            <a:extLst>
              <a:ext uri="{FF2B5EF4-FFF2-40B4-BE49-F238E27FC236}">
                <a16:creationId xmlns:a16="http://schemas.microsoft.com/office/drawing/2014/main" id="{F671315A-5EB9-4051-9FC8-3CF9ED4AE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>
            <a:extLst>
              <a:ext uri="{FF2B5EF4-FFF2-40B4-BE49-F238E27FC236}">
                <a16:creationId xmlns:a16="http://schemas.microsoft.com/office/drawing/2014/main" id="{3C107203-F889-4531-B6B8-9CABB5FB7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>
            <a:extLst>
              <a:ext uri="{FF2B5EF4-FFF2-40B4-BE49-F238E27FC236}">
                <a16:creationId xmlns:a16="http://schemas.microsoft.com/office/drawing/2014/main" id="{BF871DB8-3270-466A-B785-B3B31B2A3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>
            <a:extLst>
              <a:ext uri="{FF2B5EF4-FFF2-40B4-BE49-F238E27FC236}">
                <a16:creationId xmlns:a16="http://schemas.microsoft.com/office/drawing/2014/main" id="{033A9E7F-29AB-4D28-AF9E-8CD261839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>
            <a:extLst>
              <a:ext uri="{FF2B5EF4-FFF2-40B4-BE49-F238E27FC236}">
                <a16:creationId xmlns:a16="http://schemas.microsoft.com/office/drawing/2014/main" id="{CC3481A2-67C7-40E1-9E25-C14DFA9AC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>
            <a:extLst>
              <a:ext uri="{FF2B5EF4-FFF2-40B4-BE49-F238E27FC236}">
                <a16:creationId xmlns:a16="http://schemas.microsoft.com/office/drawing/2014/main" id="{9A238038-A5BF-4FFA-9F6E-5639C23C1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775F45BE3CE4545AD9E8E2F1DB956B5" ma:contentTypeVersion="10" ma:contentTypeDescription="Opprett et nytt dokument." ma:contentTypeScope="" ma:versionID="fd2761c3fd8bc59ea3dee7df57f36bc0">
  <xsd:schema xmlns:xsd="http://www.w3.org/2001/XMLSchema" xmlns:xs="http://www.w3.org/2001/XMLSchema" xmlns:p="http://schemas.microsoft.com/office/2006/metadata/properties" xmlns:ns3="328ee016-f574-4458-bf8f-b34f66f62e34" xmlns:ns4="71b335ea-b700-4b19-8046-e96b5b848af1" targetNamespace="http://schemas.microsoft.com/office/2006/metadata/properties" ma:root="true" ma:fieldsID="ebbe4d65799c141010d01a49e5a1cde2" ns3:_="" ns4:_="">
    <xsd:import namespace="328ee016-f574-4458-bf8f-b34f66f62e34"/>
    <xsd:import namespace="71b335ea-b700-4b19-8046-e96b5b848af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8ee016-f574-4458-bf8f-b34f66f62e3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ingsdetaljer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for deling av tips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335ea-b700-4b19-8046-e96b5b848a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B4C162-6F35-47A1-B47D-18BDBA0140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8ee016-f574-4458-bf8f-b34f66f62e34"/>
    <ds:schemaRef ds:uri="71b335ea-b700-4b19-8046-e96b5b848a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2A84A5B-1F27-41D4-A365-14E7E4C854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679</Words>
  <Application>Microsoft Office PowerPoint</Application>
  <PresentationFormat>Skjermfremvisning (4:3)</PresentationFormat>
  <Paragraphs>29</Paragraphs>
  <Slides>16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16</vt:i4>
      </vt:variant>
    </vt:vector>
  </HeadingPairs>
  <TitlesOfParts>
    <vt:vector size="17" baseType="lpstr">
      <vt:lpstr>Office Theme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Digital Dimensions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Thompson</dc:creator>
  <cp:lastModifiedBy>Jorunn Bergo Aarvik</cp:lastModifiedBy>
  <cp:revision>20</cp:revision>
  <dcterms:created xsi:type="dcterms:W3CDTF">2013-10-22T12:16:58Z</dcterms:created>
  <dcterms:modified xsi:type="dcterms:W3CDTF">2019-09-10T11:53:29Z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0x0101001775F45BE3CE4545AD9E8E2F1DB956B5</vt:lpwstr>
  </property>
</Properties>
</file>