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40" r:id="rId5"/>
    <p:sldId id="348" r:id="rId6"/>
    <p:sldId id="347" r:id="rId7"/>
    <p:sldId id="341" r:id="rId8"/>
    <p:sldId id="346" r:id="rId9"/>
    <p:sldId id="339" r:id="rId10"/>
    <p:sldId id="343" r:id="rId11"/>
    <p:sldId id="349" r:id="rId12"/>
    <p:sldId id="350" r:id="rId13"/>
    <p:sldId id="337" r:id="rId14"/>
    <p:sldId id="345" r:id="rId15"/>
    <p:sldId id="344" r:id="rId16"/>
    <p:sldId id="331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FB989-A38B-45FA-80C7-B050CBFE076E}" v="2" dt="2025-02-17T14:06:17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21891" autoAdjust="0"/>
    <p:restoredTop sz="0" autoAdjust="0"/>
  </p:normalViewPr>
  <p:slideViewPr>
    <p:cSldViewPr snapToGrid="0" snapToObjects="1" showGuides="1">
      <p:cViewPr varScale="1">
        <p:scale>
          <a:sx n="27" d="100"/>
          <a:sy n="27" d="100"/>
        </p:scale>
        <p:origin x="261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ve Jonas Nystøyl" userId="09f2e736-0d4b-43fe-b51d-7671f838ba4e" providerId="ADAL" clId="{2ABFB989-A38B-45FA-80C7-B050CBFE076E}"/>
    <pc:docChg chg="undo custSel addSld modSld">
      <pc:chgData name="Narve Jonas Nystøyl" userId="09f2e736-0d4b-43fe-b51d-7671f838ba4e" providerId="ADAL" clId="{2ABFB989-A38B-45FA-80C7-B050CBFE076E}" dt="2025-02-17T14:06:20.001" v="9" actId="962"/>
      <pc:docMkLst>
        <pc:docMk/>
      </pc:docMkLst>
      <pc:sldChg chg="modSp mod">
        <pc:chgData name="Narve Jonas Nystøyl" userId="09f2e736-0d4b-43fe-b51d-7671f838ba4e" providerId="ADAL" clId="{2ABFB989-A38B-45FA-80C7-B050CBFE076E}" dt="2025-02-17T14:05:54.824" v="3" actId="14100"/>
        <pc:sldMkLst>
          <pc:docMk/>
          <pc:sldMk cId="938812818" sldId="337"/>
        </pc:sldMkLst>
        <pc:picChg chg="mod">
          <ac:chgData name="Narve Jonas Nystøyl" userId="09f2e736-0d4b-43fe-b51d-7671f838ba4e" providerId="ADAL" clId="{2ABFB989-A38B-45FA-80C7-B050CBFE076E}" dt="2025-02-17T14:05:54.824" v="3" actId="14100"/>
          <ac:picMkLst>
            <pc:docMk/>
            <pc:sldMk cId="938812818" sldId="337"/>
            <ac:picMk id="7" creationId="{BAF1D7E1-A818-258F-A2AD-BB5B8E533702}"/>
          </ac:picMkLst>
        </pc:picChg>
      </pc:sldChg>
      <pc:sldChg chg="addSp modSp new mod">
        <pc:chgData name="Narve Jonas Nystøyl" userId="09f2e736-0d4b-43fe-b51d-7671f838ba4e" providerId="ADAL" clId="{2ABFB989-A38B-45FA-80C7-B050CBFE076E}" dt="2025-02-17T14:06:08.455" v="6" actId="962"/>
        <pc:sldMkLst>
          <pc:docMk/>
          <pc:sldMk cId="864313672" sldId="349"/>
        </pc:sldMkLst>
        <pc:picChg chg="add mod">
          <ac:chgData name="Narve Jonas Nystøyl" userId="09f2e736-0d4b-43fe-b51d-7671f838ba4e" providerId="ADAL" clId="{2ABFB989-A38B-45FA-80C7-B050CBFE076E}" dt="2025-02-17T14:06:08.455" v="6" actId="962"/>
          <ac:picMkLst>
            <pc:docMk/>
            <pc:sldMk cId="864313672" sldId="349"/>
            <ac:picMk id="6" creationId="{3C414EA7-15EA-A1D9-DC78-5AD78B23A7A6}"/>
          </ac:picMkLst>
        </pc:picChg>
      </pc:sldChg>
      <pc:sldChg chg="addSp modSp new mod">
        <pc:chgData name="Narve Jonas Nystøyl" userId="09f2e736-0d4b-43fe-b51d-7671f838ba4e" providerId="ADAL" clId="{2ABFB989-A38B-45FA-80C7-B050CBFE076E}" dt="2025-02-17T14:06:20.001" v="9" actId="962"/>
        <pc:sldMkLst>
          <pc:docMk/>
          <pc:sldMk cId="256032998" sldId="350"/>
        </pc:sldMkLst>
        <pc:picChg chg="add mod">
          <ac:chgData name="Narve Jonas Nystøyl" userId="09f2e736-0d4b-43fe-b51d-7671f838ba4e" providerId="ADAL" clId="{2ABFB989-A38B-45FA-80C7-B050CBFE076E}" dt="2025-02-17T14:06:20.001" v="9" actId="962"/>
          <ac:picMkLst>
            <pc:docMk/>
            <pc:sldMk cId="256032998" sldId="350"/>
            <ac:picMk id="6" creationId="{0B0EF8E0-B10D-4144-0CE0-A2D02FF052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17.02.2025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17.02.2025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27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17.02.2025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17.02.2025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17.02.2025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17.02.2025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17.02.2025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17.02.2025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17.02.2025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17.02.2025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17.02.2025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17.02.2025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17.02.2025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30dagersbonn.no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info@nlm.n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blomster, lilla, Magenta, luftballong&#10;&#10;KI-generert innhold kan være feil.">
            <a:extLst>
              <a:ext uri="{FF2B5EF4-FFF2-40B4-BE49-F238E27FC236}">
                <a16:creationId xmlns:a16="http://schemas.microsoft.com/office/drawing/2014/main" id="{6611E2BC-4375-6DF2-2307-666C9FB99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30132C-AB1A-F626-5513-21D8E19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4F6376-C700-52B9-CA6E-1D871144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E0610-E4A3-6E42-E7E6-80EAA5AD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12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20EA0E-020C-A34E-D58F-36AF875993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5EE0F7-A501-4B5D-DB4C-26CCF452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E4ED8D-6EBE-DCB9-014E-F9566DDC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63DB9C-EA7C-0F45-B5D7-A0A7994A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E5C9A-529C-C6B4-ED12-929A83C51F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solidFill>
                  <a:schemeClr val="accent1"/>
                </a:solidFill>
                <a:latin typeface="DIN-Regular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skjermbilde, plakat, i gaten&#10;&#10;Automatisk generert beskrivelse">
            <a:extLst>
              <a:ext uri="{FF2B5EF4-FFF2-40B4-BE49-F238E27FC236}">
                <a16:creationId xmlns:a16="http://schemas.microsoft.com/office/drawing/2014/main" id="{D1858A3D-130B-7941-4C57-0CFB4B99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E238B5F4-586B-6E73-BB7D-A4E1A006A0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9B1416-15E5-C74B-65B8-4BEB11F409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6F4F8666-9F98-FF17-A361-0C7468D2AF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11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grafisk design, Grafikk&#10;&#10;KI-generert innhold kan være feil.">
            <a:extLst>
              <a:ext uri="{FF2B5EF4-FFF2-40B4-BE49-F238E27FC236}">
                <a16:creationId xmlns:a16="http://schemas.microsoft.com/office/drawing/2014/main" id="{F0EF27C0-65BE-C2DD-8576-81F15CFC02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63F174-54EE-7451-B1B7-B120EC96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CCEDC1-B8E1-CD9E-64F8-2B272E90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12F572-7C42-BC30-3483-32B076C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person, skjermbilde, klær&#10;&#10;KI-generert innhold kan være feil.">
            <a:extLst>
              <a:ext uri="{FF2B5EF4-FFF2-40B4-BE49-F238E27FC236}">
                <a16:creationId xmlns:a16="http://schemas.microsoft.com/office/drawing/2014/main" id="{799F97B7-330B-284D-838A-444C330C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 dirty="0"/>
          </a:p>
        </p:txBody>
      </p:sp>
      <p:pic>
        <p:nvPicPr>
          <p:cNvPr id="6" name="Bilde 5" descr="Et bilde som inneholder tekst, Menneskeansikt, smil, klær&#10;&#10;KI-generert innhold kan være feil.">
            <a:extLst>
              <a:ext uri="{FF2B5EF4-FFF2-40B4-BE49-F238E27FC236}">
                <a16:creationId xmlns:a16="http://schemas.microsoft.com/office/drawing/2014/main" id="{7577F698-4730-034B-9570-3FF039022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99812" cy="685468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1D57EB8-7C95-3061-CF56-6CBE58E262F0}"/>
              </a:ext>
            </a:extLst>
          </p:cNvPr>
          <p:cNvSpPr txBox="1"/>
          <p:nvPr/>
        </p:nvSpPr>
        <p:spPr>
          <a:xfrm>
            <a:off x="9897761" y="1452281"/>
            <a:ext cx="213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Internasjonal bønnekampanje for verdens muslimer under ramadan.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16F1ED2-6EE7-CAAC-AC9E-DA9A663791E6}"/>
              </a:ext>
            </a:extLst>
          </p:cNvPr>
          <p:cNvSpPr txBox="1"/>
          <p:nvPr/>
        </p:nvSpPr>
        <p:spPr>
          <a:xfrm>
            <a:off x="9897760" y="2914315"/>
            <a:ext cx="2137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Du/dere kan delta i kampanjen på flere måter, gå inn på</a:t>
            </a:r>
            <a:r>
              <a:rPr lang="nb-NO" dirty="0">
                <a:solidFill>
                  <a:schemeClr val="accent1"/>
                </a:solidFill>
              </a:rPr>
              <a:t> </a:t>
            </a:r>
            <a:r>
              <a:rPr lang="nb-NO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30dagersbonn.no</a:t>
            </a:r>
            <a:r>
              <a:rPr lang="nb-NO" dirty="0">
                <a:solidFill>
                  <a:schemeClr val="accent1"/>
                </a:solidFill>
              </a:rPr>
              <a:t> </a:t>
            </a:r>
            <a:r>
              <a:rPr lang="nb-NO" dirty="0"/>
              <a:t>og les mer om dette.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18C8006-C5CA-63B9-A47A-68EF20F74471}"/>
              </a:ext>
            </a:extLst>
          </p:cNvPr>
          <p:cNvSpPr txBox="1"/>
          <p:nvPr/>
        </p:nvSpPr>
        <p:spPr>
          <a:xfrm>
            <a:off x="9897761" y="4930346"/>
            <a:ext cx="2137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Ønsker du tilsendt bønnehefte(r), ta kontakt med </a:t>
            </a:r>
            <a:r>
              <a:rPr lang="nb-NO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info@nlm.no</a:t>
            </a:r>
            <a:r>
              <a:rPr lang="nb-NO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tekst, skjermbilde, person&#10;&#10;KI-generert innhold kan være feil.">
            <a:extLst>
              <a:ext uri="{FF2B5EF4-FFF2-40B4-BE49-F238E27FC236}">
                <a16:creationId xmlns:a16="http://schemas.microsoft.com/office/drawing/2014/main" id="{A4891134-53F8-4F98-B8C5-6497C1812B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7230CBD-E9E2-0DBA-929B-D1D008D5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6E8B37E-6BE2-9BF4-BC79-2A5088F4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30F011-DA8A-0691-706A-784FD17D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skjermbilde&#10;&#10;KI-generert innhold kan være feil.">
            <a:extLst>
              <a:ext uri="{FF2B5EF4-FFF2-40B4-BE49-F238E27FC236}">
                <a16:creationId xmlns:a16="http://schemas.microsoft.com/office/drawing/2014/main" id="{3C414EA7-15EA-A1D9-DC78-5AD78B2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806A029-55EA-3F64-0831-B19FCDB7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17.02.2025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81DEEEC-BE30-3D3A-C741-CD13047F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7B20490-9932-EA45-BDF3-28261E55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 descr="Et bilde som inneholder tekst, plakat, Flygeblad, grafisk design&#10;&#10;KI-generert innhold kan være feil.">
            <a:extLst>
              <a:ext uri="{FF2B5EF4-FFF2-40B4-BE49-F238E27FC236}">
                <a16:creationId xmlns:a16="http://schemas.microsoft.com/office/drawing/2014/main" id="{0B0EF8E0-B10D-4144-0CE0-A2D02FF0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299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c7e0d4e0afadf085b80328aa40d30c2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dfe7256516bb94f6243d9046b1bc6eb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030F0CE9-C2DF-4EC6-9A3B-01286B023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9400</TotalTime>
  <Words>137</Words>
  <Application>Microsoft Office PowerPoint</Application>
  <PresentationFormat>Widescreen</PresentationFormat>
  <Paragraphs>42</Paragraphs>
  <Slides>13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0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Narve Jonas Nystøyl</cp:lastModifiedBy>
  <cp:revision>50</cp:revision>
  <cp:lastPrinted>2025-01-31T08:23:21Z</cp:lastPrinted>
  <dcterms:created xsi:type="dcterms:W3CDTF">2022-02-23T13:22:30Z</dcterms:created>
  <dcterms:modified xsi:type="dcterms:W3CDTF">2025-02-17T14:06:27Z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