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23" r:id="rId5"/>
    <p:sldId id="333" r:id="rId6"/>
    <p:sldId id="339" r:id="rId7"/>
    <p:sldId id="332" r:id="rId8"/>
    <p:sldId id="334" r:id="rId9"/>
    <p:sldId id="337" r:id="rId10"/>
    <p:sldId id="327" r:id="rId11"/>
    <p:sldId id="335" r:id="rId12"/>
    <p:sldId id="336" r:id="rId13"/>
    <p:sldId id="325" r:id="rId14"/>
    <p:sldId id="331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9EA163-7A4B-7045-B05F-34F125918E0E}" v="2" dt="2023-03-31T13:31:08.2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 snapToObjects="1" showGuides="1">
      <p:cViewPr varScale="1">
        <p:scale>
          <a:sx n="22" d="100"/>
          <a:sy n="22" d="100"/>
        </p:scale>
        <p:origin x="3494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31.03.2023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31.03.2023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31.03.2023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31.03.2023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31.03.2023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31.03.2023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31.03.2023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31.03.2023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31.03.2023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31.03.2023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31.03.2023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31.03.2023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hyperlink" Target="http://nlm.n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1209409-014C-D7D2-C6D5-22CE9167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AE419B-FDF0-359A-4A5A-FA7620A7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CE019A4-13B0-6A25-95EA-7E753D51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4EB6C40C-DAC1-6128-A45A-6EA9AAEC42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125110D-E2A9-140B-1697-0F469310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9F4FF7F-1D0D-638F-B3DD-9CEC6522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950F0A-D294-AC1D-AB85-3A0E3838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11</a:t>
            </a:fld>
            <a:endParaRPr lang="nb-NO"/>
          </a:p>
        </p:txBody>
      </p:sp>
      <p:pic>
        <p:nvPicPr>
          <p:cNvPr id="6" name="Bilde 5" descr="Et bilde som inneholder tekst, person, oransje&#10;&#10;Automatisk generert beskrivelse">
            <a:extLst>
              <a:ext uri="{FF2B5EF4-FFF2-40B4-BE49-F238E27FC236}">
                <a16:creationId xmlns:a16="http://schemas.microsoft.com/office/drawing/2014/main" id="{9B3F6068-F6B1-3DD4-9415-33EDF32FE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77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F7810A-5305-1A7C-BB48-1D464D7A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9ACE2C-0667-02F5-EBED-E33C87F5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0726B-F651-ED8A-5087-2050232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DE65E820-4BCE-89BC-89F8-8BD405CE1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2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5E905877-9481-E15B-1137-5A120B45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1B8176-83E2-0533-68DB-F64C5FD9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B2664C7-E42A-5277-A44A-C7C019E9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A64C9E-981F-2C32-6562-F17AD848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78B3CE5-5106-2BCF-4BCF-70E9F5111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DE6D041-AB93-F7F8-18C0-D1B2DDAD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CFDE0D8-5E7D-FB86-68B6-A1DE129A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CC3F475-AE20-6EAB-81EC-B9695DDB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B426E8E-1A88-C50A-586F-F11FE6A40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2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 descr="Et bilde som inneholder diagram&#10;&#10;Automatisk generert beskrivelse">
            <a:extLst>
              <a:ext uri="{FF2B5EF4-FFF2-40B4-BE49-F238E27FC236}">
                <a16:creationId xmlns:a16="http://schemas.microsoft.com/office/drawing/2014/main" id="{9C9EE911-CFC8-9EA0-D308-572C788BC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" y="0"/>
            <a:ext cx="12188825" cy="6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3CF4504-EFDC-7FB4-9741-48BFDFC65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Plassholder for dato 1" hidden="1">
            <a:extLst>
              <a:ext uri="{FF2B5EF4-FFF2-40B4-BE49-F238E27FC236}">
                <a16:creationId xmlns:a16="http://schemas.microsoft.com/office/drawing/2014/main" id="{F2CA433A-1357-CFD9-82FA-CD7221B080A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1896F4C-BB6D-374E-AE3E-73F51E27899D}" type="datetime1">
              <a:rPr lang="nb-NO" smtClean="0"/>
              <a:pPr>
                <a:spcAft>
                  <a:spcPts val="600"/>
                </a:spcAft>
              </a:pPr>
              <a:t>31.03.2023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5DF8CA0-DF70-BD5C-5DED-C06CACE474A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© Misjonssambandet</a:t>
            </a: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4C755FC3-D476-AF5C-0023-14DDDC5641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5D100-736B-F043-8B24-64765108CAB6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953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F41C5B8-FDA0-456D-8203-3C4A14A8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AF3E42C-CEE2-EA86-ACFA-7EA9D787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A32D0F3-2A56-0C33-7687-79FDDF98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7" name="Bilde 6" descr="Et bilde som inneholder Nettsted&#10;&#10;Automatisk generert beskrivelse">
            <a:extLst>
              <a:ext uri="{FF2B5EF4-FFF2-40B4-BE49-F238E27FC236}">
                <a16:creationId xmlns:a16="http://schemas.microsoft.com/office/drawing/2014/main" id="{8B62DDEC-F1BD-11E0-8542-5EFE461FC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" y="0"/>
            <a:ext cx="12185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40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7A7A7F7-E7FE-7CCB-A6E8-8AA72D16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0B005F1-830D-902B-29AE-8DF6D7C8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7DD203A-3F93-9DEA-1100-939F5F19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10</a:t>
            </a:fld>
            <a:endParaRPr lang="nb-NO"/>
          </a:p>
        </p:txBody>
      </p:sp>
      <p:pic>
        <p:nvPicPr>
          <p:cNvPr id="6" name="Bilde 5" descr="Et bilde som inneholder Nettsted&#10;&#10;Automatisk generert beskrivelse">
            <a:extLst>
              <a:ext uri="{FF2B5EF4-FFF2-40B4-BE49-F238E27FC236}">
                <a16:creationId xmlns:a16="http://schemas.microsoft.com/office/drawing/2014/main" id="{FAD51682-7FF4-C163-D2EE-6B2FE270F8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" y="0"/>
            <a:ext cx="12185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48271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6" ma:contentTypeDescription="Opprett et nytt dokument." ma:contentTypeScope="" ma:versionID="06aa153f1fd0d5ae824d087484f8dc7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b11501e9243f83bfdd57c18f20b538b1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80DCAA1-3ACB-44EF-A959-394E661692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d4a7e-fd69-444c-bc09-98920aa0daed"/>
    <ds:schemaRef ds:uri="ef892c86-b1fb-40fa-9da1-1f7a44fd3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7487</TotalTime>
  <Words>81</Words>
  <Application>Microsoft Office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8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Narve Nystøyl</cp:lastModifiedBy>
  <cp:revision>21</cp:revision>
  <dcterms:created xsi:type="dcterms:W3CDTF">2022-02-23T13:22:30Z</dcterms:created>
  <dcterms:modified xsi:type="dcterms:W3CDTF">2023-03-31T13:39:31Z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0x01010005AA2F8DE589CD47BF395FDEFC917865</vt:lpwstr>
  </property>
  <property fmtid="{D5CDD505-2E9C-101B-9397-08002B2CF9AE}" pid="3" name="MediaServiceImageTags">
    <vt:lpwstr/>
  </property>
</Properties>
</file>