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23" r:id="rId5"/>
    <p:sldId id="333" r:id="rId6"/>
    <p:sldId id="339" r:id="rId7"/>
    <p:sldId id="332" r:id="rId8"/>
    <p:sldId id="334" r:id="rId9"/>
    <p:sldId id="337" r:id="rId10"/>
    <p:sldId id="327" r:id="rId11"/>
    <p:sldId id="335" r:id="rId12"/>
    <p:sldId id="336" r:id="rId13"/>
    <p:sldId id="325" r:id="rId14"/>
    <p:sldId id="331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99FF"/>
    <a:srgbClr val="1C1B46"/>
    <a:srgbClr val="4878D6"/>
    <a:srgbClr val="385BA5"/>
    <a:srgbClr val="318C5F"/>
    <a:srgbClr val="51B575"/>
    <a:srgbClr val="239E6B"/>
    <a:srgbClr val="5CAA7F"/>
    <a:srgbClr val="5C88DA"/>
    <a:srgbClr val="537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 snapToObjects="1" showGuides="1">
      <p:cViewPr varScale="1">
        <p:scale>
          <a:sx n="27" d="100"/>
          <a:sy n="27" d="100"/>
        </p:scale>
        <p:origin x="447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F965DE55-4977-DC45-A0A9-479C38E029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D228048-E4EB-C547-8035-FE2A6C5637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BE041-1F04-2E4B-96AD-F5D13E07A345}" type="datetimeFigureOut">
              <a:rPr lang="nb-NO" smtClean="0"/>
              <a:t>28.04.2023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14983B0-6557-C341-9167-076DDD571D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92CF02C-B5B2-FD41-9797-C4BD3444F2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A43D7-33EB-C94D-B629-365C042CDF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309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FC01D-8DB6-5147-91ED-71C8253B5101}" type="datetimeFigureOut">
              <a:rPr lang="nb-NO" smtClean="0"/>
              <a:t>28.04.2023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1EF97-C7EB-2043-99F9-FF2814ADFE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0373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63999" y="1817688"/>
            <a:ext cx="5989799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989798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Grafikk">
            <a:extLst>
              <a:ext uri="{FF2B5EF4-FFF2-40B4-BE49-F238E27FC236}">
                <a16:creationId xmlns:a16="http://schemas.microsoft.com/office/drawing/2014/main" id="{6E38E331-F49F-334A-B7DE-B34C624ECA32}"/>
              </a:ext>
            </a:extLst>
          </p:cNvPr>
          <p:cNvSpPr/>
          <p:nvPr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2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1"/>
              </a:solidFill>
            </a:endParaRPr>
          </a:p>
        </p:txBody>
      </p:sp>
      <p:grpSp>
        <p:nvGrpSpPr>
          <p:cNvPr id="9" name="Grafikk 8">
            <a:extLst>
              <a:ext uri="{FF2B5EF4-FFF2-40B4-BE49-F238E27FC236}">
                <a16:creationId xmlns:a16="http://schemas.microsoft.com/office/drawing/2014/main" id="{4275A7F7-B5AD-5E46-B519-178916016CF9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2"/>
          </a:solidFill>
        </p:grpSpPr>
        <p:grpSp>
          <p:nvGrpSpPr>
            <p:cNvPr id="10" name="Grafikk 8">
              <a:extLst>
                <a:ext uri="{FF2B5EF4-FFF2-40B4-BE49-F238E27FC236}">
                  <a16:creationId xmlns:a16="http://schemas.microsoft.com/office/drawing/2014/main" id="{4B8DB7E7-64D5-6A4D-BC9A-1FDC180C3A50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29" name="Grafikk 8">
                <a:extLst>
                  <a:ext uri="{FF2B5EF4-FFF2-40B4-BE49-F238E27FC236}">
                    <a16:creationId xmlns:a16="http://schemas.microsoft.com/office/drawing/2014/main" id="{9BBB2866-B7DB-9D44-AF97-3A80CC421E4F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0" name="Grafikk 8">
                <a:extLst>
                  <a:ext uri="{FF2B5EF4-FFF2-40B4-BE49-F238E27FC236}">
                    <a16:creationId xmlns:a16="http://schemas.microsoft.com/office/drawing/2014/main" id="{15A0B30E-A4B7-2241-9C76-7DE306591E9E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1" name="Grafikk 8">
                <a:extLst>
                  <a:ext uri="{FF2B5EF4-FFF2-40B4-BE49-F238E27FC236}">
                    <a16:creationId xmlns:a16="http://schemas.microsoft.com/office/drawing/2014/main" id="{D98D898D-8BDE-6745-9C99-4B1DE7EA4F38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2" name="Grafikk 8">
                <a:extLst>
                  <a:ext uri="{FF2B5EF4-FFF2-40B4-BE49-F238E27FC236}">
                    <a16:creationId xmlns:a16="http://schemas.microsoft.com/office/drawing/2014/main" id="{34AA6F97-65C4-6048-8389-E606C6385DA8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3" name="Grafikk 8">
                <a:extLst>
                  <a:ext uri="{FF2B5EF4-FFF2-40B4-BE49-F238E27FC236}">
                    <a16:creationId xmlns:a16="http://schemas.microsoft.com/office/drawing/2014/main" id="{49512E25-93A9-CA41-AA08-18DF5FE9498A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4" name="Grafikk 8">
                <a:extLst>
                  <a:ext uri="{FF2B5EF4-FFF2-40B4-BE49-F238E27FC236}">
                    <a16:creationId xmlns:a16="http://schemas.microsoft.com/office/drawing/2014/main" id="{B7ED03AB-614E-E34A-8713-81B2A7EDBD35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11" name="Grafikk 8">
              <a:extLst>
                <a:ext uri="{FF2B5EF4-FFF2-40B4-BE49-F238E27FC236}">
                  <a16:creationId xmlns:a16="http://schemas.microsoft.com/office/drawing/2014/main" id="{3A39CE65-29CF-284E-A953-DEE2FEC47A5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12" name="Grafikk 8">
                <a:extLst>
                  <a:ext uri="{FF2B5EF4-FFF2-40B4-BE49-F238E27FC236}">
                    <a16:creationId xmlns:a16="http://schemas.microsoft.com/office/drawing/2014/main" id="{9D6A0D39-E25E-784C-8805-0A8ED50654C3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4" name="Grafikk 8">
                <a:extLst>
                  <a:ext uri="{FF2B5EF4-FFF2-40B4-BE49-F238E27FC236}">
                    <a16:creationId xmlns:a16="http://schemas.microsoft.com/office/drawing/2014/main" id="{D48B9526-0E84-3A47-923D-5DC9E26B17F7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5" name="Grafikk 8">
                <a:extLst>
                  <a:ext uri="{FF2B5EF4-FFF2-40B4-BE49-F238E27FC236}">
                    <a16:creationId xmlns:a16="http://schemas.microsoft.com/office/drawing/2014/main" id="{479F44D5-9286-BD43-B84C-1D4838C85BEA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6" name="Grafikk 8">
                <a:extLst>
                  <a:ext uri="{FF2B5EF4-FFF2-40B4-BE49-F238E27FC236}">
                    <a16:creationId xmlns:a16="http://schemas.microsoft.com/office/drawing/2014/main" id="{2E312810-69A9-9448-9363-9D81FF004027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7" name="Grafikk 8">
                <a:extLst>
                  <a:ext uri="{FF2B5EF4-FFF2-40B4-BE49-F238E27FC236}">
                    <a16:creationId xmlns:a16="http://schemas.microsoft.com/office/drawing/2014/main" id="{1029B295-832D-DE45-ABA2-B611D0C6A8D8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8" name="Grafikk 8">
                <a:extLst>
                  <a:ext uri="{FF2B5EF4-FFF2-40B4-BE49-F238E27FC236}">
                    <a16:creationId xmlns:a16="http://schemas.microsoft.com/office/drawing/2014/main" id="{25641000-BD27-2843-8E9F-782BCCB6EFC8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9" name="Grafikk 8">
                <a:extLst>
                  <a:ext uri="{FF2B5EF4-FFF2-40B4-BE49-F238E27FC236}">
                    <a16:creationId xmlns:a16="http://schemas.microsoft.com/office/drawing/2014/main" id="{5A16DD19-1637-E847-9F01-53ECDE221C71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0" name="Grafikk 8">
                <a:extLst>
                  <a:ext uri="{FF2B5EF4-FFF2-40B4-BE49-F238E27FC236}">
                    <a16:creationId xmlns:a16="http://schemas.microsoft.com/office/drawing/2014/main" id="{83C480D4-18F1-9B4F-9B89-50A0CC1F012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" name="Grafikk 8">
                <a:extLst>
                  <a:ext uri="{FF2B5EF4-FFF2-40B4-BE49-F238E27FC236}">
                    <a16:creationId xmlns:a16="http://schemas.microsoft.com/office/drawing/2014/main" id="{FF7CC9D2-7512-1041-BAE0-E43174B41182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2" name="Grafikk 8">
                <a:extLst>
                  <a:ext uri="{FF2B5EF4-FFF2-40B4-BE49-F238E27FC236}">
                    <a16:creationId xmlns:a16="http://schemas.microsoft.com/office/drawing/2014/main" id="{DF3B34F2-C2C7-B64A-B338-D3DF43333E66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" name="Grafikk 8">
                <a:extLst>
                  <a:ext uri="{FF2B5EF4-FFF2-40B4-BE49-F238E27FC236}">
                    <a16:creationId xmlns:a16="http://schemas.microsoft.com/office/drawing/2014/main" id="{D1C335D8-EA00-F544-9F07-2B21C1DC5CFC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4" name="Grafikk 8">
                <a:extLst>
                  <a:ext uri="{FF2B5EF4-FFF2-40B4-BE49-F238E27FC236}">
                    <a16:creationId xmlns:a16="http://schemas.microsoft.com/office/drawing/2014/main" id="{D5614FF9-BFAC-A849-8089-D2EE716AB3A8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" name="Grafikk 8">
                <a:extLst>
                  <a:ext uri="{FF2B5EF4-FFF2-40B4-BE49-F238E27FC236}">
                    <a16:creationId xmlns:a16="http://schemas.microsoft.com/office/drawing/2014/main" id="{A1A2F459-6B99-7045-8621-7AFEF29FB63E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" name="Grafikk 8">
                <a:extLst>
                  <a:ext uri="{FF2B5EF4-FFF2-40B4-BE49-F238E27FC236}">
                    <a16:creationId xmlns:a16="http://schemas.microsoft.com/office/drawing/2014/main" id="{F6FE5F4B-2353-0348-83A5-B4E34516C999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7" name="Grafikk 8">
                <a:extLst>
                  <a:ext uri="{FF2B5EF4-FFF2-40B4-BE49-F238E27FC236}">
                    <a16:creationId xmlns:a16="http://schemas.microsoft.com/office/drawing/2014/main" id="{B13000B9-EA2D-B548-94E0-0D0031A07EA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" name="Grafikk 8">
                <a:extLst>
                  <a:ext uri="{FF2B5EF4-FFF2-40B4-BE49-F238E27FC236}">
                    <a16:creationId xmlns:a16="http://schemas.microsoft.com/office/drawing/2014/main" id="{6E449A42-616E-F54F-AB49-86FCA7F8776B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35" name="Plassholder for dato 3">
            <a:extLst>
              <a:ext uri="{FF2B5EF4-FFF2-40B4-BE49-F238E27FC236}">
                <a16:creationId xmlns:a16="http://schemas.microsoft.com/office/drawing/2014/main" id="{A5C46D3E-82C9-D742-B0B8-66A14D5D64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82AA20-2EC2-ED46-9CC0-25ED01A30C0A}" type="datetime1">
              <a:rPr lang="nb-NO" smtClean="0"/>
              <a:pPr/>
              <a:t>28.04.2023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011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EF75697-22FD-8B41-9C84-805F82EE238A}" type="datetime1">
              <a:rPr lang="nb-NO" smtClean="0"/>
              <a:t>28.04.2023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710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å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935453F-C0D3-8B42-9D5E-A0962050DEF5}" type="datetime1">
              <a:rPr lang="nb-NO" smtClean="0"/>
              <a:t>28.04.2023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AC2282FF-BA6E-6348-AB51-1C82174E2B6E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3691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03">
            <a:extLst>
              <a:ext uri="{FF2B5EF4-FFF2-40B4-BE49-F238E27FC236}">
                <a16:creationId xmlns:a16="http://schemas.microsoft.com/office/drawing/2014/main" id="{7A94B2B9-AC86-5241-8367-D94BE028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37B87F-4CDE-7D44-A5D0-FE2C800E4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68F244D-8F0B-4C42-89E5-26E78DDDA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1BDC-8A45-A544-AA01-15463DC48661}" type="datetime1">
              <a:rPr lang="nb-NO" smtClean="0"/>
              <a:t>28.04.2023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5387232-046B-0C46-ADA4-DA8357B4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C4B707-7C39-164B-8CF0-DBEB3E04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6A559D7B-6600-A545-B889-F54608325A60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52A45F53-A10A-B346-8A36-53C6E13A8BE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24530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D70A875-07AC-AD47-9664-EADA4DE542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3" y="1827257"/>
            <a:ext cx="483993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E6E527F-4A2C-3640-B5F2-BB8E0C2D735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52650" y="1827257"/>
            <a:ext cx="4839929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ECF4FF5-E87E-874E-AEFD-CD178FC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628C-2079-1D45-8DE9-C2EE7D330C86}" type="datetime1">
              <a:rPr lang="nb-NO" smtClean="0"/>
              <a:t>28.04.2023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C28ABC5-385E-F046-9D86-E34C0A351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63594BB-A598-DB4B-B119-3A9042B6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03">
            <a:extLst>
              <a:ext uri="{FF2B5EF4-FFF2-40B4-BE49-F238E27FC236}">
                <a16:creationId xmlns:a16="http://schemas.microsoft.com/office/drawing/2014/main" id="{513FE8F2-8CD1-5D45-BE27-3CE2CCC2C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844A705B-4D4B-524D-B99D-940CC6279CD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199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E74156BB-6872-F841-AD6E-0F6A9131E14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Grafikk 8">
            <a:extLst>
              <a:ext uri="{FF2B5EF4-FFF2-40B4-BE49-F238E27FC236}">
                <a16:creationId xmlns:a16="http://schemas.microsoft.com/office/drawing/2014/main" id="{A355939F-938D-8C44-BB01-B9FCC26E1FD4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2716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2138FB7-0CF7-7340-AE40-5F6468CE7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4E0D-83CD-4E41-AA72-5B0B612036E8}" type="datetime1">
              <a:rPr lang="nb-NO" smtClean="0"/>
              <a:t>28.04.2023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7EC2D6-C8C9-484B-8488-F474AB25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B0F1BF4-F569-6F42-99AA-93E14DF62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04E2B5E6-3162-8944-955B-9DE52DF9B77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Tittel 103">
            <a:extLst>
              <a:ext uri="{FF2B5EF4-FFF2-40B4-BE49-F238E27FC236}">
                <a16:creationId xmlns:a16="http://schemas.microsoft.com/office/drawing/2014/main" id="{BAF6B11B-4B70-204F-965F-EAC31129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20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EF580C1-23E5-304F-9E5B-F72CA376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28.04.2023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27B0825-09A6-DE4B-B781-4CC3489F8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2AAB0F2-72EF-9A46-9649-558702A6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5" name="Grafikk 8">
            <a:extLst>
              <a:ext uri="{FF2B5EF4-FFF2-40B4-BE49-F238E27FC236}">
                <a16:creationId xmlns:a16="http://schemas.microsoft.com/office/drawing/2014/main" id="{68C7E62E-C853-EA4B-B654-92392298AB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8690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B1868199-E5DF-8C46-A2BB-D8842B4A91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12191999" cy="6858000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406070C6-7FEB-8C44-A95F-9337AA6A99A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6356349"/>
            <a:ext cx="6447503" cy="365125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Husk å kreditere fotograf, kunstner eller designer</a:t>
            </a:r>
          </a:p>
        </p:txBody>
      </p:sp>
      <p:sp>
        <p:nvSpPr>
          <p:cNvPr id="10" name="Plassholder for lysbildenummer 3">
            <a:extLst>
              <a:ext uri="{FF2B5EF4-FFF2-40B4-BE49-F238E27FC236}">
                <a16:creationId xmlns:a16="http://schemas.microsoft.com/office/drawing/2014/main" id="{A06A1BE7-A192-0542-9E9D-638E882D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2D19221-A43B-9345-A7EE-CCAB07988F5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tekst 4">
            <a:extLst>
              <a:ext uri="{FF2B5EF4-FFF2-40B4-BE49-F238E27FC236}">
                <a16:creationId xmlns:a16="http://schemas.microsoft.com/office/drawing/2014/main" id="{69FF9F66-21E2-0740-8AA3-CA74A7098C5F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10942925" y="365125"/>
            <a:ext cx="410874" cy="61454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1921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ere_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B1868199-E5DF-8C46-A2BB-D8842B4A91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6023810" cy="3400757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12" name="Plassholder for bilde 6">
            <a:extLst>
              <a:ext uri="{FF2B5EF4-FFF2-40B4-BE49-F238E27FC236}">
                <a16:creationId xmlns:a16="http://schemas.microsoft.com/office/drawing/2014/main" id="{C7D0EA4D-C7D3-9040-BC8B-75C8DDBCA61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" y="3537285"/>
            <a:ext cx="6023811" cy="3320716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11" name="Plassholder for bilde 6">
            <a:extLst>
              <a:ext uri="{FF2B5EF4-FFF2-40B4-BE49-F238E27FC236}">
                <a16:creationId xmlns:a16="http://schemas.microsoft.com/office/drawing/2014/main" id="{50234088-00F0-214E-ABF0-5E5DAEF667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68189" y="0"/>
            <a:ext cx="6023811" cy="6858000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10" name="Plassholder for lysbildenummer 3">
            <a:extLst>
              <a:ext uri="{FF2B5EF4-FFF2-40B4-BE49-F238E27FC236}">
                <a16:creationId xmlns:a16="http://schemas.microsoft.com/office/drawing/2014/main" id="{A06A1BE7-A192-0542-9E9D-638E882D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2D19221-A43B-9345-A7EE-CCAB07988F5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tekst 4">
            <a:extLst>
              <a:ext uri="{FF2B5EF4-FFF2-40B4-BE49-F238E27FC236}">
                <a16:creationId xmlns:a16="http://schemas.microsoft.com/office/drawing/2014/main" id="{AC0AAB66-ECEE-EA43-9264-F75180652957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10942925" y="365125"/>
            <a:ext cx="410874" cy="61454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nb-NO" dirty="0"/>
              <a:t>.</a:t>
            </a:r>
          </a:p>
        </p:txBody>
      </p:sp>
      <p:sp>
        <p:nvSpPr>
          <p:cNvPr id="14" name="Plassholder for tekst 4">
            <a:extLst>
              <a:ext uri="{FF2B5EF4-FFF2-40B4-BE49-F238E27FC236}">
                <a16:creationId xmlns:a16="http://schemas.microsoft.com/office/drawing/2014/main" id="{2A5E0042-5B1E-0F4E-AD86-E64E4FE1B2A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6356349"/>
            <a:ext cx="6447503" cy="365125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Husk å kreditere fotograf, kunstner eller designer</a:t>
            </a:r>
          </a:p>
        </p:txBody>
      </p:sp>
    </p:spTree>
    <p:extLst>
      <p:ext uri="{BB962C8B-B14F-4D97-AF65-F5344CB8AC3E}">
        <p14:creationId xmlns:p14="http://schemas.microsoft.com/office/powerpoint/2010/main" val="2748967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1817688"/>
            <a:ext cx="5073445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181600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1819AFF9-0130-5D43-8888-19B07A7E4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CD63BF2-2AEC-614A-A261-7BA1A8D7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4989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høye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6740FDBF-982B-0B42-92FD-EC15B51454EE}"/>
              </a:ext>
            </a:extLst>
          </p:cNvPr>
          <p:cNvSpPr/>
          <p:nvPr userDrawn="1"/>
        </p:nvSpPr>
        <p:spPr>
          <a:xfrm>
            <a:off x="0" y="0"/>
            <a:ext cx="45734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569" y="365125"/>
            <a:ext cx="3371156" cy="1325563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3437" y="0"/>
            <a:ext cx="7572555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5" name="Plassholder for bunntekst 2">
            <a:extLst>
              <a:ext uri="{FF2B5EF4-FFF2-40B4-BE49-F238E27FC236}">
                <a16:creationId xmlns:a16="http://schemas.microsoft.com/office/drawing/2014/main" id="{95133C63-B2BA-754F-A00A-FF7987878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 dirty="0"/>
              <a:t>© Misjonssambandet</a:t>
            </a:r>
          </a:p>
        </p:txBody>
      </p:sp>
      <p:sp>
        <p:nvSpPr>
          <p:cNvPr id="16" name="Plassholder for lysbildenummer 3">
            <a:extLst>
              <a:ext uri="{FF2B5EF4-FFF2-40B4-BE49-F238E27FC236}">
                <a16:creationId xmlns:a16="http://schemas.microsoft.com/office/drawing/2014/main" id="{B8AF2557-8DC3-3B4B-9309-A7875D9A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8" name="Plassholder for innhold 3">
            <a:extLst>
              <a:ext uri="{FF2B5EF4-FFF2-40B4-BE49-F238E27FC236}">
                <a16:creationId xmlns:a16="http://schemas.microsoft.com/office/drawing/2014/main" id="{05FDD617-6CB6-464D-A624-5DF61A2BBF4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2" y="1817688"/>
            <a:ext cx="3364522" cy="435927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779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-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lassholder for bilde 36" descr="Et bilde som inneholder person, innendørs, folkemengde&#10;&#10;Automatisk generert beskrivelse">
            <a:extLst>
              <a:ext uri="{FF2B5EF4-FFF2-40B4-BE49-F238E27FC236}">
                <a16:creationId xmlns:a16="http://schemas.microsoft.com/office/drawing/2014/main" id="{6A6E582B-886B-5540-A960-50E3D9736C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-28222" y="5039"/>
            <a:ext cx="12220222" cy="6873875"/>
          </a:xfrm>
          <a:prstGeom prst="rect">
            <a:avLst/>
          </a:prstGeom>
        </p:spPr>
      </p:pic>
      <p:sp>
        <p:nvSpPr>
          <p:cNvPr id="12" name="Grafikk">
            <a:extLst>
              <a:ext uri="{FF2B5EF4-FFF2-40B4-BE49-F238E27FC236}">
                <a16:creationId xmlns:a16="http://schemas.microsoft.com/office/drawing/2014/main" id="{EE97C40F-6724-E341-976A-24FB17596C8A}"/>
              </a:ext>
            </a:extLst>
          </p:cNvPr>
          <p:cNvSpPr/>
          <p:nvPr userDrawn="1"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1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4000" y="1817688"/>
            <a:ext cx="5760000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760000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C3D0A3-7EAC-7640-9ADA-B40F1F2D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82AA20-2EC2-ED46-9CC0-25ED01A30C0A}" type="datetime1">
              <a:rPr lang="nb-NO" smtClean="0"/>
              <a:t>28.04.2023</a:t>
            </a:fld>
            <a:endParaRPr lang="nb-NO"/>
          </a:p>
        </p:txBody>
      </p:sp>
      <p:grpSp>
        <p:nvGrpSpPr>
          <p:cNvPr id="36" name="Grafikk 8">
            <a:extLst>
              <a:ext uri="{FF2B5EF4-FFF2-40B4-BE49-F238E27FC236}">
                <a16:creationId xmlns:a16="http://schemas.microsoft.com/office/drawing/2014/main" id="{C5572BF9-C00E-5E40-BC0E-2BC3939F556C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1"/>
          </a:solidFill>
        </p:grpSpPr>
        <p:grpSp>
          <p:nvGrpSpPr>
            <p:cNvPr id="37" name="Grafikk 8">
              <a:extLst>
                <a:ext uri="{FF2B5EF4-FFF2-40B4-BE49-F238E27FC236}">
                  <a16:creationId xmlns:a16="http://schemas.microsoft.com/office/drawing/2014/main" id="{7E228F9F-D500-0644-B106-EB6799E3F8E6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55" name="Grafikk 8">
                <a:extLst>
                  <a:ext uri="{FF2B5EF4-FFF2-40B4-BE49-F238E27FC236}">
                    <a16:creationId xmlns:a16="http://schemas.microsoft.com/office/drawing/2014/main" id="{CC71F198-7C82-F547-B477-595C21D9226A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6" name="Grafikk 8">
                <a:extLst>
                  <a:ext uri="{FF2B5EF4-FFF2-40B4-BE49-F238E27FC236}">
                    <a16:creationId xmlns:a16="http://schemas.microsoft.com/office/drawing/2014/main" id="{3C3E40D1-674E-5142-867A-ECEB014ECA04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7" name="Grafikk 8">
                <a:extLst>
                  <a:ext uri="{FF2B5EF4-FFF2-40B4-BE49-F238E27FC236}">
                    <a16:creationId xmlns:a16="http://schemas.microsoft.com/office/drawing/2014/main" id="{4D08E484-5108-C94E-9F95-CC7DD7C4F875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8" name="Grafikk 8">
                <a:extLst>
                  <a:ext uri="{FF2B5EF4-FFF2-40B4-BE49-F238E27FC236}">
                    <a16:creationId xmlns:a16="http://schemas.microsoft.com/office/drawing/2014/main" id="{8FF3CD58-263C-FD41-BA6F-4B3E3525D017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9" name="Grafikk 8">
                <a:extLst>
                  <a:ext uri="{FF2B5EF4-FFF2-40B4-BE49-F238E27FC236}">
                    <a16:creationId xmlns:a16="http://schemas.microsoft.com/office/drawing/2014/main" id="{21D17AB8-A655-5A4A-A2FE-4E398E654EE9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0" name="Grafikk 8">
                <a:extLst>
                  <a:ext uri="{FF2B5EF4-FFF2-40B4-BE49-F238E27FC236}">
                    <a16:creationId xmlns:a16="http://schemas.microsoft.com/office/drawing/2014/main" id="{B3FACD74-4D0F-F24D-8244-BB9CEAEECA0D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38" name="Grafikk 8">
              <a:extLst>
                <a:ext uri="{FF2B5EF4-FFF2-40B4-BE49-F238E27FC236}">
                  <a16:creationId xmlns:a16="http://schemas.microsoft.com/office/drawing/2014/main" id="{F69D1A05-161D-1049-A7FC-A538CCAD858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39" name="Grafikk 8">
                <a:extLst>
                  <a:ext uri="{FF2B5EF4-FFF2-40B4-BE49-F238E27FC236}">
                    <a16:creationId xmlns:a16="http://schemas.microsoft.com/office/drawing/2014/main" id="{B0ACF3E1-F043-BD46-A79F-945C20BF2A1C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0" name="Grafikk 8">
                <a:extLst>
                  <a:ext uri="{FF2B5EF4-FFF2-40B4-BE49-F238E27FC236}">
                    <a16:creationId xmlns:a16="http://schemas.microsoft.com/office/drawing/2014/main" id="{6A6A5430-AD61-3F4B-8DB1-B4706EA95CD2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1" name="Grafikk 8">
                <a:extLst>
                  <a:ext uri="{FF2B5EF4-FFF2-40B4-BE49-F238E27FC236}">
                    <a16:creationId xmlns:a16="http://schemas.microsoft.com/office/drawing/2014/main" id="{BDF249A3-E41F-D848-97DF-05DEF88CD351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2" name="Grafikk 8">
                <a:extLst>
                  <a:ext uri="{FF2B5EF4-FFF2-40B4-BE49-F238E27FC236}">
                    <a16:creationId xmlns:a16="http://schemas.microsoft.com/office/drawing/2014/main" id="{B9A051E4-6E72-984D-9E06-47DD42485C15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3" name="Grafikk 8">
                <a:extLst>
                  <a:ext uri="{FF2B5EF4-FFF2-40B4-BE49-F238E27FC236}">
                    <a16:creationId xmlns:a16="http://schemas.microsoft.com/office/drawing/2014/main" id="{D660E38D-3921-7D47-B476-A44CBAA98BC3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4" name="Grafikk 8">
                <a:extLst>
                  <a:ext uri="{FF2B5EF4-FFF2-40B4-BE49-F238E27FC236}">
                    <a16:creationId xmlns:a16="http://schemas.microsoft.com/office/drawing/2014/main" id="{9B5C1B89-D324-8B4F-88C9-B18BCC8D0DF7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5" name="Grafikk 8">
                <a:extLst>
                  <a:ext uri="{FF2B5EF4-FFF2-40B4-BE49-F238E27FC236}">
                    <a16:creationId xmlns:a16="http://schemas.microsoft.com/office/drawing/2014/main" id="{6625366B-6F68-2944-A715-36F274FA3113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6" name="Grafikk 8">
                <a:extLst>
                  <a:ext uri="{FF2B5EF4-FFF2-40B4-BE49-F238E27FC236}">
                    <a16:creationId xmlns:a16="http://schemas.microsoft.com/office/drawing/2014/main" id="{EB7770CF-9D8E-EA47-BCFE-9C9466B16BA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7" name="Grafikk 8">
                <a:extLst>
                  <a:ext uri="{FF2B5EF4-FFF2-40B4-BE49-F238E27FC236}">
                    <a16:creationId xmlns:a16="http://schemas.microsoft.com/office/drawing/2014/main" id="{F130954C-49BD-3047-A647-97407EA21BE0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8" name="Grafikk 8">
                <a:extLst>
                  <a:ext uri="{FF2B5EF4-FFF2-40B4-BE49-F238E27FC236}">
                    <a16:creationId xmlns:a16="http://schemas.microsoft.com/office/drawing/2014/main" id="{33C71DE3-4165-354F-908E-7C9E4682CC6B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9" name="Grafikk 8">
                <a:extLst>
                  <a:ext uri="{FF2B5EF4-FFF2-40B4-BE49-F238E27FC236}">
                    <a16:creationId xmlns:a16="http://schemas.microsoft.com/office/drawing/2014/main" id="{42164A88-BAC1-4C44-B29F-5FB22576DCA1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0" name="Grafikk 8">
                <a:extLst>
                  <a:ext uri="{FF2B5EF4-FFF2-40B4-BE49-F238E27FC236}">
                    <a16:creationId xmlns:a16="http://schemas.microsoft.com/office/drawing/2014/main" id="{2276BDDD-5BE2-EA4B-AED1-959E6E37F3C0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1" name="Grafikk 8">
                <a:extLst>
                  <a:ext uri="{FF2B5EF4-FFF2-40B4-BE49-F238E27FC236}">
                    <a16:creationId xmlns:a16="http://schemas.microsoft.com/office/drawing/2014/main" id="{616286CC-64C1-054B-8D27-CF062BBDAF78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2" name="Grafikk 8">
                <a:extLst>
                  <a:ext uri="{FF2B5EF4-FFF2-40B4-BE49-F238E27FC236}">
                    <a16:creationId xmlns:a16="http://schemas.microsoft.com/office/drawing/2014/main" id="{43038BA9-5847-D647-B70E-5EA59517EA47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3" name="Grafikk 8">
                <a:extLst>
                  <a:ext uri="{FF2B5EF4-FFF2-40B4-BE49-F238E27FC236}">
                    <a16:creationId xmlns:a16="http://schemas.microsoft.com/office/drawing/2014/main" id="{1AACB381-4530-F14E-9CF0-1423D512FD6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4" name="Grafikk 8">
                <a:extLst>
                  <a:ext uri="{FF2B5EF4-FFF2-40B4-BE49-F238E27FC236}">
                    <a16:creationId xmlns:a16="http://schemas.microsoft.com/office/drawing/2014/main" id="{143754F1-637B-2845-B86B-E534F4A6DAC0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8837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>
            <a:extLst>
              <a:ext uri="{FF2B5EF4-FFF2-40B4-BE49-F238E27FC236}">
                <a16:creationId xmlns:a16="http://schemas.microsoft.com/office/drawing/2014/main" id="{6CE7B98B-5464-604E-89C4-84F18B9D6377}"/>
              </a:ext>
            </a:extLst>
          </p:cNvPr>
          <p:cNvGrpSpPr/>
          <p:nvPr userDrawn="1"/>
        </p:nvGrpSpPr>
        <p:grpSpPr>
          <a:xfrm>
            <a:off x="0" y="0"/>
            <a:ext cx="5191678" cy="6858000"/>
            <a:chOff x="0" y="0"/>
            <a:chExt cx="5191678" cy="6858000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E565B314-19A9-D044-8B92-0F70EABBCF3E}"/>
                </a:ext>
              </a:extLst>
            </p:cNvPr>
            <p:cNvSpPr/>
            <p:nvPr userDrawn="1"/>
          </p:nvSpPr>
          <p:spPr>
            <a:xfrm>
              <a:off x="0" y="0"/>
              <a:ext cx="5191678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0DE2D7AC-8388-C945-BE0C-11533B2ACD8D}"/>
                </a:ext>
              </a:extLst>
            </p:cNvPr>
            <p:cNvSpPr/>
            <p:nvPr userDrawn="1"/>
          </p:nvSpPr>
          <p:spPr>
            <a:xfrm>
              <a:off x="4474511" y="0"/>
              <a:ext cx="360000" cy="6858000"/>
            </a:xfrm>
            <a:prstGeom prst="rect">
              <a:avLst/>
            </a:prstGeom>
            <a:solidFill>
              <a:srgbClr val="E001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F61D829D-E1CF-1949-AB4D-BBF03D2C31A1}"/>
                </a:ext>
              </a:extLst>
            </p:cNvPr>
            <p:cNvSpPr/>
            <p:nvPr userDrawn="1"/>
          </p:nvSpPr>
          <p:spPr>
            <a:xfrm>
              <a:off x="4831678" y="0"/>
              <a:ext cx="360000" cy="6858000"/>
            </a:xfrm>
            <a:prstGeom prst="rect">
              <a:avLst/>
            </a:prstGeom>
            <a:solidFill>
              <a:srgbClr val="AC00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4" name="Plassholder for bilde 5">
            <a:extLst>
              <a:ext uri="{FF2B5EF4-FFF2-40B4-BE49-F238E27FC236}">
                <a16:creationId xmlns:a16="http://schemas.microsoft.com/office/drawing/2014/main" id="{16B86919-3944-6B4F-9D89-AA5290482C6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91678" y="1"/>
            <a:ext cx="7000322" cy="6857999"/>
          </a:xfrm>
          <a:noFill/>
        </p:spPr>
        <p:txBody>
          <a:bodyPr lIns="360000" tIns="360000" rIns="360000" bIns="36000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nb-NO" dirty="0"/>
              <a:t>Klikk på ikonet for bilde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17688"/>
            <a:ext cx="3240000" cy="435927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0BBAA3F-3823-BD41-8119-574A2FC6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400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1" name="Plassholder for bunntekst 2">
            <a:extLst>
              <a:ext uri="{FF2B5EF4-FFF2-40B4-BE49-F238E27FC236}">
                <a16:creationId xmlns:a16="http://schemas.microsoft.com/office/drawing/2014/main" id="{17C39CAA-4C8E-4F46-BDDB-29D8C561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22" name="Plassholder for lysbildenummer 3">
            <a:extLst>
              <a:ext uri="{FF2B5EF4-FFF2-40B4-BE49-F238E27FC236}">
                <a16:creationId xmlns:a16="http://schemas.microsoft.com/office/drawing/2014/main" id="{9330E0A5-0B74-014D-A2BA-55F3E8941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C290432C-D04D-B44E-8D41-57D074EDEE15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5419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stå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D896C185-30D0-3F4B-BD02-D3B5E78F59BA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0D30A68E-EF83-4341-83E0-7C75555D5AD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45B1C012-CF45-1140-9DA5-C17B3C00934F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6811E590-4F53-4D43-B666-E26119DECC05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1DB41220-A1F6-5B47-A415-B5624F2A4DA8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>
            <a:off x="1828800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38EAA06C-5F87-FF4B-B9D8-B20B6A04A0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28800" y="1025525"/>
            <a:ext cx="3657600" cy="4806950"/>
          </a:xfrm>
        </p:spPr>
        <p:txBody>
          <a:bodyPr lIns="360000" tIns="360000" rIns="360000" bIns="360000"/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EE39EEA-E5BC-E545-9FB5-655ADB04703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7" name="Plassholder for bunntekst 2">
            <a:extLst>
              <a:ext uri="{FF2B5EF4-FFF2-40B4-BE49-F238E27FC236}">
                <a16:creationId xmlns:a16="http://schemas.microsoft.com/office/drawing/2014/main" id="{9C4181BB-57F0-7B4A-8E81-1801AEFB0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8" name="Plassholder for lysbildenummer 3">
            <a:extLst>
              <a:ext uri="{FF2B5EF4-FFF2-40B4-BE49-F238E27FC236}">
                <a16:creationId xmlns:a16="http://schemas.microsoft.com/office/drawing/2014/main" id="{E322BE9F-60E5-E241-A210-BC1E9D9B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4866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ligg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>
            <a:extLst>
              <a:ext uri="{FF2B5EF4-FFF2-40B4-BE49-F238E27FC236}">
                <a16:creationId xmlns:a16="http://schemas.microsoft.com/office/drawing/2014/main" id="{11550920-5D0C-8849-9077-F8241A6AC46B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9EBDF40B-E6E6-984E-9598-078CF6DF002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5" name="Gruppe 14">
              <a:extLst>
                <a:ext uri="{FF2B5EF4-FFF2-40B4-BE49-F238E27FC236}">
                  <a16:creationId xmlns:a16="http://schemas.microsoft.com/office/drawing/2014/main" id="{EE8760D4-A2CC-A343-A40A-3220AB712CF6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0FEF335B-CEE1-9F43-9CAF-C35DA94C15A6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AAD4B22A-E313-2F45-BA59-0D7A48880D5E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 rot="5400000">
            <a:off x="1413217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11EAF628-1078-8749-B203-8C401D52EE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600200"/>
            <a:ext cx="4806950" cy="3657600"/>
          </a:xfrm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14F47AD4-5EED-2A45-A350-556A068EEB2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Plassholder for bunntekst 2">
            <a:extLst>
              <a:ext uri="{FF2B5EF4-FFF2-40B4-BE49-F238E27FC236}">
                <a16:creationId xmlns:a16="http://schemas.microsoft.com/office/drawing/2014/main" id="{FC57BEF3-2858-084E-BDDF-E7F6BD6B5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3" name="Plassholder for lysbildenummer 3">
            <a:extLst>
              <a:ext uri="{FF2B5EF4-FFF2-40B4-BE49-F238E27FC236}">
                <a16:creationId xmlns:a16="http://schemas.microsoft.com/office/drawing/2014/main" id="{56572491-E474-C548-9C5F-83A848EE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0040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C9EE7E-5B42-D948-909F-235AAAD2F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97858"/>
            <a:ext cx="3932237" cy="112087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8717B0F-388D-5D41-9EDC-3C93B32A1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97858"/>
            <a:ext cx="6172200" cy="4563192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5227135-1AED-B04C-A0D4-059AE31E2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39961"/>
            <a:ext cx="3932237" cy="3229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8E82C85-BBB8-8849-98F3-366A6E16088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CE79A6E-4D6B-ED46-9E42-4ABA05C5B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/>
          <a:p>
            <a:fld id="{817F88E4-B42F-5D46-99A8-2F4158DF6A77}" type="datetime1">
              <a:rPr lang="nb-NO" smtClean="0"/>
              <a:t>28.04.2023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7A0EBF3F-0F5D-984D-8461-27181225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A384954-4C43-F841-87F3-9E5BD5D0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58893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11C3FEC-95FB-8140-A12E-819668D040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F98B2D9-9B92-D641-9138-238007C7821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23565D0-B9B4-2D4E-B099-53AF9ABC7F79}" type="datetime1">
              <a:rPr lang="nb-NO" smtClean="0"/>
              <a:t>28.04.2023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6543A5C-2644-E44D-B0D7-0885B79550F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E2FDF6A7-7429-934E-8FB2-EE54AA356A3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8608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0269800-7BBD-C04E-A793-28CD57CB85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D180E4E-74C3-C146-8030-73ED4F80165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BF04FF-C4FA-1440-A1A7-FC8FC91F7739}" type="datetime1">
              <a:rPr lang="nb-NO" smtClean="0"/>
              <a:t>28.04.2023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CC4A09-747E-D94E-ACC9-9BC85499F1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A8A898F8-4709-6D42-9C67-D6F0A9BFC3A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53727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54503E3-9D72-A045-A078-B267FA86F5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B378B1C-4FEE-1D46-B630-A959FCEB398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65BC301C-1EAE-E040-A3F0-97651CB2A4B4}" type="datetime1">
              <a:rPr lang="nb-NO" smtClean="0"/>
              <a:t>28.04.2023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C6BD25E-DE09-BF4A-BF2A-6A68D34ABB0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C5AE8B92-8A88-6D44-A78B-98C3BFC6731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0537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å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462BD1C-8504-884B-83F1-C5381A18FD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BC31370-CD8F-B342-BC19-E0FD4DA30E0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66CB3D59-09F5-5F48-86DD-7886CD4A5D7A}" type="datetime1">
              <a:rPr lang="nb-NO" smtClean="0"/>
              <a:t>28.04.2023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93FBBFC-B5ED-054A-A066-AD83E309CA1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B4C775B4-83ED-FE4C-80B6-1C6774430C5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40335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A45EE1C-ACBF-C842-B6FE-1145562D96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EAA2FD8-2FF2-9148-AA45-882E094EDF5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D0FE00B-AD47-F947-ACBF-35D5E712140D}" type="datetime1">
              <a:rPr lang="nb-NO" smtClean="0"/>
              <a:t>28.04.2023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6805595-91F3-E04E-86CB-20D9CCDD29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D5C1F3FD-2FC4-1A43-BB5B-86428F81AFF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74696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0BEEB6D-23B1-BB49-AFE7-3E842FD695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0779" y="2426335"/>
            <a:ext cx="5556939" cy="200533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349A171-F2AB-334A-80FF-CE05D948DE6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A1FD182-2C71-3749-9EFD-B7909597E17E}" type="datetime1">
              <a:rPr lang="nb-NO" smtClean="0"/>
              <a:t>28.04.2023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8D585E6-DFD8-3A49-8693-B8B49C5F75B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084732D-AB22-7949-970B-3982C47D381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344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-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ssholder for bilde 6">
            <a:extLst>
              <a:ext uri="{FF2B5EF4-FFF2-40B4-BE49-F238E27FC236}">
                <a16:creationId xmlns:a16="http://schemas.microsoft.com/office/drawing/2014/main" id="{B62F9DF0-A938-E549-ABE7-20AE9309B2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12191999" cy="6858000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12" name="Grafikk">
            <a:extLst>
              <a:ext uri="{FF2B5EF4-FFF2-40B4-BE49-F238E27FC236}">
                <a16:creationId xmlns:a16="http://schemas.microsoft.com/office/drawing/2014/main" id="{EE97C40F-6724-E341-976A-24FB17596C8A}"/>
              </a:ext>
            </a:extLst>
          </p:cNvPr>
          <p:cNvSpPr/>
          <p:nvPr userDrawn="1"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1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4000" y="1817688"/>
            <a:ext cx="5760000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760000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C3D0A3-7EAC-7640-9ADA-B40F1F2D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82AA20-2EC2-ED46-9CC0-25ED01A30C0A}" type="datetime1">
              <a:rPr lang="nb-NO" smtClean="0"/>
              <a:t>28.04.2023</a:t>
            </a:fld>
            <a:endParaRPr lang="nb-NO"/>
          </a:p>
        </p:txBody>
      </p:sp>
      <p:grpSp>
        <p:nvGrpSpPr>
          <p:cNvPr id="36" name="Grafikk 8">
            <a:extLst>
              <a:ext uri="{FF2B5EF4-FFF2-40B4-BE49-F238E27FC236}">
                <a16:creationId xmlns:a16="http://schemas.microsoft.com/office/drawing/2014/main" id="{C5572BF9-C00E-5E40-BC0E-2BC3939F556C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1"/>
          </a:solidFill>
        </p:grpSpPr>
        <p:grpSp>
          <p:nvGrpSpPr>
            <p:cNvPr id="37" name="Grafikk 8">
              <a:extLst>
                <a:ext uri="{FF2B5EF4-FFF2-40B4-BE49-F238E27FC236}">
                  <a16:creationId xmlns:a16="http://schemas.microsoft.com/office/drawing/2014/main" id="{7E228F9F-D500-0644-B106-EB6799E3F8E6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55" name="Grafikk 8">
                <a:extLst>
                  <a:ext uri="{FF2B5EF4-FFF2-40B4-BE49-F238E27FC236}">
                    <a16:creationId xmlns:a16="http://schemas.microsoft.com/office/drawing/2014/main" id="{CC71F198-7C82-F547-B477-595C21D9226A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6" name="Grafikk 8">
                <a:extLst>
                  <a:ext uri="{FF2B5EF4-FFF2-40B4-BE49-F238E27FC236}">
                    <a16:creationId xmlns:a16="http://schemas.microsoft.com/office/drawing/2014/main" id="{3C3E40D1-674E-5142-867A-ECEB014ECA04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7" name="Grafikk 8">
                <a:extLst>
                  <a:ext uri="{FF2B5EF4-FFF2-40B4-BE49-F238E27FC236}">
                    <a16:creationId xmlns:a16="http://schemas.microsoft.com/office/drawing/2014/main" id="{4D08E484-5108-C94E-9F95-CC7DD7C4F875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8" name="Grafikk 8">
                <a:extLst>
                  <a:ext uri="{FF2B5EF4-FFF2-40B4-BE49-F238E27FC236}">
                    <a16:creationId xmlns:a16="http://schemas.microsoft.com/office/drawing/2014/main" id="{8FF3CD58-263C-FD41-BA6F-4B3E3525D017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9" name="Grafikk 8">
                <a:extLst>
                  <a:ext uri="{FF2B5EF4-FFF2-40B4-BE49-F238E27FC236}">
                    <a16:creationId xmlns:a16="http://schemas.microsoft.com/office/drawing/2014/main" id="{21D17AB8-A655-5A4A-A2FE-4E398E654EE9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0" name="Grafikk 8">
                <a:extLst>
                  <a:ext uri="{FF2B5EF4-FFF2-40B4-BE49-F238E27FC236}">
                    <a16:creationId xmlns:a16="http://schemas.microsoft.com/office/drawing/2014/main" id="{B3FACD74-4D0F-F24D-8244-BB9CEAEECA0D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38" name="Grafikk 8">
              <a:extLst>
                <a:ext uri="{FF2B5EF4-FFF2-40B4-BE49-F238E27FC236}">
                  <a16:creationId xmlns:a16="http://schemas.microsoft.com/office/drawing/2014/main" id="{F69D1A05-161D-1049-A7FC-A538CCAD858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39" name="Grafikk 8">
                <a:extLst>
                  <a:ext uri="{FF2B5EF4-FFF2-40B4-BE49-F238E27FC236}">
                    <a16:creationId xmlns:a16="http://schemas.microsoft.com/office/drawing/2014/main" id="{B0ACF3E1-F043-BD46-A79F-945C20BF2A1C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0" name="Grafikk 8">
                <a:extLst>
                  <a:ext uri="{FF2B5EF4-FFF2-40B4-BE49-F238E27FC236}">
                    <a16:creationId xmlns:a16="http://schemas.microsoft.com/office/drawing/2014/main" id="{6A6A5430-AD61-3F4B-8DB1-B4706EA95CD2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1" name="Grafikk 8">
                <a:extLst>
                  <a:ext uri="{FF2B5EF4-FFF2-40B4-BE49-F238E27FC236}">
                    <a16:creationId xmlns:a16="http://schemas.microsoft.com/office/drawing/2014/main" id="{BDF249A3-E41F-D848-97DF-05DEF88CD351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2" name="Grafikk 8">
                <a:extLst>
                  <a:ext uri="{FF2B5EF4-FFF2-40B4-BE49-F238E27FC236}">
                    <a16:creationId xmlns:a16="http://schemas.microsoft.com/office/drawing/2014/main" id="{B9A051E4-6E72-984D-9E06-47DD42485C15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3" name="Grafikk 8">
                <a:extLst>
                  <a:ext uri="{FF2B5EF4-FFF2-40B4-BE49-F238E27FC236}">
                    <a16:creationId xmlns:a16="http://schemas.microsoft.com/office/drawing/2014/main" id="{D660E38D-3921-7D47-B476-A44CBAA98BC3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4" name="Grafikk 8">
                <a:extLst>
                  <a:ext uri="{FF2B5EF4-FFF2-40B4-BE49-F238E27FC236}">
                    <a16:creationId xmlns:a16="http://schemas.microsoft.com/office/drawing/2014/main" id="{9B5C1B89-D324-8B4F-88C9-B18BCC8D0DF7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5" name="Grafikk 8">
                <a:extLst>
                  <a:ext uri="{FF2B5EF4-FFF2-40B4-BE49-F238E27FC236}">
                    <a16:creationId xmlns:a16="http://schemas.microsoft.com/office/drawing/2014/main" id="{6625366B-6F68-2944-A715-36F274FA3113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6" name="Grafikk 8">
                <a:extLst>
                  <a:ext uri="{FF2B5EF4-FFF2-40B4-BE49-F238E27FC236}">
                    <a16:creationId xmlns:a16="http://schemas.microsoft.com/office/drawing/2014/main" id="{EB7770CF-9D8E-EA47-BCFE-9C9466B16BA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7" name="Grafikk 8">
                <a:extLst>
                  <a:ext uri="{FF2B5EF4-FFF2-40B4-BE49-F238E27FC236}">
                    <a16:creationId xmlns:a16="http://schemas.microsoft.com/office/drawing/2014/main" id="{F130954C-49BD-3047-A647-97407EA21BE0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8" name="Grafikk 8">
                <a:extLst>
                  <a:ext uri="{FF2B5EF4-FFF2-40B4-BE49-F238E27FC236}">
                    <a16:creationId xmlns:a16="http://schemas.microsoft.com/office/drawing/2014/main" id="{33C71DE3-4165-354F-908E-7C9E4682CC6B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9" name="Grafikk 8">
                <a:extLst>
                  <a:ext uri="{FF2B5EF4-FFF2-40B4-BE49-F238E27FC236}">
                    <a16:creationId xmlns:a16="http://schemas.microsoft.com/office/drawing/2014/main" id="{42164A88-BAC1-4C44-B29F-5FB22576DCA1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0" name="Grafikk 8">
                <a:extLst>
                  <a:ext uri="{FF2B5EF4-FFF2-40B4-BE49-F238E27FC236}">
                    <a16:creationId xmlns:a16="http://schemas.microsoft.com/office/drawing/2014/main" id="{2276BDDD-5BE2-EA4B-AED1-959E6E37F3C0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1" name="Grafikk 8">
                <a:extLst>
                  <a:ext uri="{FF2B5EF4-FFF2-40B4-BE49-F238E27FC236}">
                    <a16:creationId xmlns:a16="http://schemas.microsoft.com/office/drawing/2014/main" id="{616286CC-64C1-054B-8D27-CF062BBDAF78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2" name="Grafikk 8">
                <a:extLst>
                  <a:ext uri="{FF2B5EF4-FFF2-40B4-BE49-F238E27FC236}">
                    <a16:creationId xmlns:a16="http://schemas.microsoft.com/office/drawing/2014/main" id="{43038BA9-5847-D647-B70E-5EA59517EA47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3" name="Grafikk 8">
                <a:extLst>
                  <a:ext uri="{FF2B5EF4-FFF2-40B4-BE49-F238E27FC236}">
                    <a16:creationId xmlns:a16="http://schemas.microsoft.com/office/drawing/2014/main" id="{1AACB381-4530-F14E-9CF0-1423D512FD6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4" name="Grafikk 8">
                <a:extLst>
                  <a:ext uri="{FF2B5EF4-FFF2-40B4-BE49-F238E27FC236}">
                    <a16:creationId xmlns:a16="http://schemas.microsoft.com/office/drawing/2014/main" id="{143754F1-637B-2845-B86B-E534F4A6DAC0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35" name="Plassholder for tekst 4">
            <a:extLst>
              <a:ext uri="{FF2B5EF4-FFF2-40B4-BE49-F238E27FC236}">
                <a16:creationId xmlns:a16="http://schemas.microsoft.com/office/drawing/2014/main" id="{A65FF5C8-1227-BD43-A074-D93A6CC549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025941" y="1296783"/>
            <a:ext cx="2855093" cy="429038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nb-NO" dirty="0"/>
              <a:t>.</a:t>
            </a:r>
          </a:p>
        </p:txBody>
      </p:sp>
      <p:sp>
        <p:nvSpPr>
          <p:cNvPr id="88" name="Plassholder for tekst 4">
            <a:extLst>
              <a:ext uri="{FF2B5EF4-FFF2-40B4-BE49-F238E27FC236}">
                <a16:creationId xmlns:a16="http://schemas.microsoft.com/office/drawing/2014/main" id="{A016B20B-E033-9248-A7E2-94B71B8AB419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9369174" y="421901"/>
            <a:ext cx="2008778" cy="614544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76457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F600DAF-5C98-EE4E-93AC-B03F118A31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0779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538177B-0E69-CB4D-8D96-DE18D9E1C6B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3042731-C2B5-134D-85C0-EEA9FDE46610}" type="datetime1">
              <a:rPr lang="nb-NO" smtClean="0"/>
              <a:t>28.04.2023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32F1E72-EFC7-4F4A-B97F-049C8D4A959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77724E08-FA8A-2347-80F6-33A1AFB0B4AC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7640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å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AD81F1F-FD92-874D-9867-E2812CC3E4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61057F19-9159-F649-BAF4-EA4027E1B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6D1C-8201-424A-A39D-F1A1BE054944}" type="datetime1">
              <a:rPr lang="nb-NO" smtClean="0"/>
              <a:t>28.04.2023</a:t>
            </a:fld>
            <a:endParaRPr lang="nb-NO" dirty="0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A5F40D55-AD3D-E347-BEBD-62F3AFA61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39AC862C-D39B-F448-9992-401DF645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88A55A4A-84BC-2543-BE84-638E7124F8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0068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Logo">
            <a:extLst>
              <a:ext uri="{FF2B5EF4-FFF2-40B4-BE49-F238E27FC236}">
                <a16:creationId xmlns:a16="http://schemas.microsoft.com/office/drawing/2014/main" id="{141CBF7C-A742-904B-B0A8-C6E4E41305F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80341" y="2354412"/>
            <a:ext cx="6431317" cy="1980000"/>
            <a:chOff x="3069137" y="4145783"/>
            <a:chExt cx="6054455" cy="1863976"/>
          </a:xfrm>
        </p:grpSpPr>
        <p:sp>
          <p:nvSpPr>
            <p:cNvPr id="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3069137" y="4145783"/>
              <a:ext cx="1247301" cy="1863976"/>
            </a:xfrm>
            <a:custGeom>
              <a:avLst/>
              <a:gdLst>
                <a:gd name="connsiteX0" fmla="*/ 1107712 w 1247301"/>
                <a:gd name="connsiteY0" fmla="*/ 1323878 h 1863976"/>
                <a:gd name="connsiteX1" fmla="*/ 1106475 w 1247301"/>
                <a:gd name="connsiteY1" fmla="*/ 1329669 h 1863976"/>
                <a:gd name="connsiteX2" fmla="*/ 535647 w 1247301"/>
                <a:gd name="connsiteY2" fmla="*/ 1712924 h 1863976"/>
                <a:gd name="connsiteX3" fmla="*/ 151513 w 1247301"/>
                <a:gd name="connsiteY3" fmla="*/ 1143403 h 1863976"/>
                <a:gd name="connsiteX4" fmla="*/ 557820 w 1247301"/>
                <a:gd name="connsiteY4" fmla="*/ 756352 h 1863976"/>
                <a:gd name="connsiteX5" fmla="*/ 557820 w 1247301"/>
                <a:gd name="connsiteY5" fmla="*/ 974704 h 1863976"/>
                <a:gd name="connsiteX6" fmla="*/ 846007 w 1247301"/>
                <a:gd name="connsiteY6" fmla="*/ 1262676 h 1863976"/>
                <a:gd name="connsiteX7" fmla="*/ 1134640 w 1247301"/>
                <a:gd name="connsiteY7" fmla="*/ 975149 h 1863976"/>
                <a:gd name="connsiteX8" fmla="*/ 1041009 w 1247301"/>
                <a:gd name="connsiteY8" fmla="*/ 762713 h 1863976"/>
                <a:gd name="connsiteX9" fmla="*/ 1035681 w 1247301"/>
                <a:gd name="connsiteY9" fmla="*/ 757966 h 1863976"/>
                <a:gd name="connsiteX10" fmla="*/ 1035015 w 1247301"/>
                <a:gd name="connsiteY10" fmla="*/ 757397 h 1863976"/>
                <a:gd name="connsiteX11" fmla="*/ 1032636 w 1247301"/>
                <a:gd name="connsiteY11" fmla="*/ 755403 h 1863976"/>
                <a:gd name="connsiteX12" fmla="*/ 1027593 w 1247301"/>
                <a:gd name="connsiteY12" fmla="*/ 751131 h 1863976"/>
                <a:gd name="connsiteX13" fmla="*/ 1025594 w 1247301"/>
                <a:gd name="connsiteY13" fmla="*/ 749517 h 1863976"/>
                <a:gd name="connsiteX14" fmla="*/ 700074 w 1247301"/>
                <a:gd name="connsiteY14" fmla="*/ 613284 h 1863976"/>
                <a:gd name="connsiteX15" fmla="*/ 700074 w 1247301"/>
                <a:gd name="connsiteY15" fmla="*/ 321547 h 1863976"/>
                <a:gd name="connsiteX16" fmla="*/ 879248 w 1247301"/>
                <a:gd name="connsiteY16" fmla="*/ 321547 h 1863976"/>
                <a:gd name="connsiteX17" fmla="*/ 879248 w 1247301"/>
                <a:gd name="connsiteY17" fmla="*/ 179144 h 1863976"/>
                <a:gd name="connsiteX18" fmla="*/ 700074 w 1247301"/>
                <a:gd name="connsiteY18" fmla="*/ 179144 h 1863976"/>
                <a:gd name="connsiteX19" fmla="*/ 700074 w 1247301"/>
                <a:gd name="connsiteY19" fmla="*/ 0 h 1863976"/>
                <a:gd name="connsiteX20" fmla="*/ 557344 w 1247301"/>
                <a:gd name="connsiteY20" fmla="*/ 0 h 1863976"/>
                <a:gd name="connsiteX21" fmla="*/ 557344 w 1247301"/>
                <a:gd name="connsiteY21" fmla="*/ 179428 h 1863976"/>
                <a:gd name="connsiteX22" fmla="*/ 378551 w 1247301"/>
                <a:gd name="connsiteY22" fmla="*/ 179428 h 1863976"/>
                <a:gd name="connsiteX23" fmla="*/ 378551 w 1247301"/>
                <a:gd name="connsiteY23" fmla="*/ 321832 h 1863976"/>
                <a:gd name="connsiteX24" fmla="*/ 557725 w 1247301"/>
                <a:gd name="connsiteY24" fmla="*/ 321832 h 1863976"/>
                <a:gd name="connsiteX25" fmla="*/ 557725 w 1247301"/>
                <a:gd name="connsiteY25" fmla="*/ 613094 h 1863976"/>
                <a:gd name="connsiteX26" fmla="*/ 4102 w 1247301"/>
                <a:gd name="connsiteY26" fmla="*/ 1307529 h 1863976"/>
                <a:gd name="connsiteX27" fmla="*/ 700130 w 1247301"/>
                <a:gd name="connsiteY27" fmla="*/ 1859884 h 1863976"/>
                <a:gd name="connsiteX28" fmla="*/ 1246160 w 1247301"/>
                <a:gd name="connsiteY28" fmla="*/ 1356630 h 1863976"/>
                <a:gd name="connsiteX29" fmla="*/ 1246160 w 1247301"/>
                <a:gd name="connsiteY29" fmla="*/ 1355871 h 1863976"/>
                <a:gd name="connsiteX30" fmla="*/ 1247302 w 1247301"/>
                <a:gd name="connsiteY30" fmla="*/ 1349036 h 1863976"/>
                <a:gd name="connsiteX31" fmla="*/ 700265 w 1247301"/>
                <a:gd name="connsiteY31" fmla="*/ 756447 h 1863976"/>
                <a:gd name="connsiteX32" fmla="*/ 936150 w 1247301"/>
                <a:gd name="connsiteY32" fmla="*/ 860022 h 1863976"/>
                <a:gd name="connsiteX33" fmla="*/ 943953 w 1247301"/>
                <a:gd name="connsiteY33" fmla="*/ 866573 h 1863976"/>
                <a:gd name="connsiteX34" fmla="*/ 944428 w 1247301"/>
                <a:gd name="connsiteY34" fmla="*/ 866573 h 1863976"/>
                <a:gd name="connsiteX35" fmla="*/ 944428 w 1247301"/>
                <a:gd name="connsiteY35" fmla="*/ 866573 h 1863976"/>
                <a:gd name="connsiteX36" fmla="*/ 954716 w 1247301"/>
                <a:gd name="connsiteY36" fmla="*/ 1072405 h 1863976"/>
                <a:gd name="connsiteX37" fmla="*/ 748411 w 1247301"/>
                <a:gd name="connsiteY37" fmla="*/ 1082669 h 1863976"/>
                <a:gd name="connsiteX38" fmla="*/ 700360 w 1247301"/>
                <a:gd name="connsiteY38" fmla="*/ 974989 h 1863976"/>
                <a:gd name="connsiteX39" fmla="*/ 700360 w 1247301"/>
                <a:gd name="connsiteY39" fmla="*/ 756637 h 186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47301" h="1863976">
                  <a:moveTo>
                    <a:pt x="1107712" y="1323878"/>
                  </a:moveTo>
                  <a:cubicBezTo>
                    <a:pt x="1107712" y="1325871"/>
                    <a:pt x="1106855" y="1327770"/>
                    <a:pt x="1106475" y="1329669"/>
                  </a:cubicBezTo>
                  <a:cubicBezTo>
                    <a:pt x="1054921" y="1592770"/>
                    <a:pt x="799353" y="1764359"/>
                    <a:pt x="535647" y="1712924"/>
                  </a:cubicBezTo>
                  <a:cubicBezTo>
                    <a:pt x="271942" y="1661488"/>
                    <a:pt x="99959" y="1406505"/>
                    <a:pt x="151513" y="1143403"/>
                  </a:cubicBezTo>
                  <a:cubicBezTo>
                    <a:pt x="191070" y="941526"/>
                    <a:pt x="353867" y="786444"/>
                    <a:pt x="557820" y="756352"/>
                  </a:cubicBezTo>
                  <a:lnTo>
                    <a:pt x="557820" y="974704"/>
                  </a:lnTo>
                  <a:cubicBezTo>
                    <a:pt x="557697" y="1133624"/>
                    <a:pt x="686723" y="1262554"/>
                    <a:pt x="846007" y="1262676"/>
                  </a:cubicBezTo>
                  <a:cubicBezTo>
                    <a:pt x="1005292" y="1262799"/>
                    <a:pt x="1134517" y="1134069"/>
                    <a:pt x="1134640" y="975149"/>
                  </a:cubicBezTo>
                  <a:cubicBezTo>
                    <a:pt x="1134703" y="894363"/>
                    <a:pt x="1100725" y="817272"/>
                    <a:pt x="1041009" y="762713"/>
                  </a:cubicBezTo>
                  <a:lnTo>
                    <a:pt x="1035681" y="757966"/>
                  </a:lnTo>
                  <a:lnTo>
                    <a:pt x="1035015" y="757397"/>
                  </a:lnTo>
                  <a:lnTo>
                    <a:pt x="1032636" y="755403"/>
                  </a:lnTo>
                  <a:lnTo>
                    <a:pt x="1027593" y="751131"/>
                  </a:lnTo>
                  <a:lnTo>
                    <a:pt x="1025594" y="749517"/>
                  </a:lnTo>
                  <a:cubicBezTo>
                    <a:pt x="932303" y="674108"/>
                    <a:pt x="819369" y="626845"/>
                    <a:pt x="700074" y="613284"/>
                  </a:cubicBezTo>
                  <a:lnTo>
                    <a:pt x="700074" y="321547"/>
                  </a:lnTo>
                  <a:lnTo>
                    <a:pt x="879248" y="321547"/>
                  </a:lnTo>
                  <a:lnTo>
                    <a:pt x="879248" y="179144"/>
                  </a:lnTo>
                  <a:lnTo>
                    <a:pt x="700074" y="179144"/>
                  </a:lnTo>
                  <a:lnTo>
                    <a:pt x="700074" y="0"/>
                  </a:lnTo>
                  <a:lnTo>
                    <a:pt x="557344" y="0"/>
                  </a:lnTo>
                  <a:lnTo>
                    <a:pt x="557344" y="179428"/>
                  </a:lnTo>
                  <a:lnTo>
                    <a:pt x="378551" y="179428"/>
                  </a:lnTo>
                  <a:lnTo>
                    <a:pt x="378551" y="321832"/>
                  </a:lnTo>
                  <a:lnTo>
                    <a:pt x="557725" y="321832"/>
                  </a:lnTo>
                  <a:lnTo>
                    <a:pt x="557725" y="613094"/>
                  </a:lnTo>
                  <a:cubicBezTo>
                    <a:pt x="212643" y="652328"/>
                    <a:pt x="-35223" y="963237"/>
                    <a:pt x="4102" y="1307529"/>
                  </a:cubicBezTo>
                  <a:cubicBezTo>
                    <a:pt x="43426" y="1651821"/>
                    <a:pt x="355048" y="1899119"/>
                    <a:pt x="700130" y="1859884"/>
                  </a:cubicBezTo>
                  <a:cubicBezTo>
                    <a:pt x="972669" y="1828898"/>
                    <a:pt x="1193636" y="1625242"/>
                    <a:pt x="1246160" y="1356630"/>
                  </a:cubicBezTo>
                  <a:cubicBezTo>
                    <a:pt x="1246160" y="1356630"/>
                    <a:pt x="1246160" y="1356156"/>
                    <a:pt x="1246160" y="1355871"/>
                  </a:cubicBezTo>
                  <a:cubicBezTo>
                    <a:pt x="1246636" y="1353593"/>
                    <a:pt x="1246921" y="1351314"/>
                    <a:pt x="1247302" y="1349036"/>
                  </a:cubicBezTo>
                  <a:close/>
                  <a:moveTo>
                    <a:pt x="700265" y="756447"/>
                  </a:moveTo>
                  <a:cubicBezTo>
                    <a:pt x="786798" y="769180"/>
                    <a:pt x="868288" y="804961"/>
                    <a:pt x="936150" y="860022"/>
                  </a:cubicBezTo>
                  <a:lnTo>
                    <a:pt x="943953" y="866573"/>
                  </a:lnTo>
                  <a:lnTo>
                    <a:pt x="944428" y="866573"/>
                  </a:lnTo>
                  <a:lnTo>
                    <a:pt x="944428" y="866573"/>
                  </a:lnTo>
                  <a:cubicBezTo>
                    <a:pt x="1004239" y="920577"/>
                    <a:pt x="1008844" y="1012732"/>
                    <a:pt x="954716" y="1072405"/>
                  </a:cubicBezTo>
                  <a:cubicBezTo>
                    <a:pt x="900587" y="1132078"/>
                    <a:pt x="808221" y="1136673"/>
                    <a:pt x="748411" y="1082669"/>
                  </a:cubicBezTo>
                  <a:cubicBezTo>
                    <a:pt x="717910" y="1055128"/>
                    <a:pt x="700464" y="1016032"/>
                    <a:pt x="700360" y="974989"/>
                  </a:cubicBezTo>
                  <a:lnTo>
                    <a:pt x="700360" y="756637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4655090" y="5182481"/>
              <a:ext cx="396599" cy="365881"/>
            </a:xfrm>
            <a:custGeom>
              <a:avLst/>
              <a:gdLst>
                <a:gd name="connsiteX0" fmla="*/ 290789 w 396599"/>
                <a:gd name="connsiteY0" fmla="*/ 0 h 365881"/>
                <a:gd name="connsiteX1" fmla="*/ 396600 w 396599"/>
                <a:gd name="connsiteY1" fmla="*/ 0 h 365881"/>
                <a:gd name="connsiteX2" fmla="*/ 396600 w 396599"/>
                <a:gd name="connsiteY2" fmla="*/ 365882 h 365881"/>
                <a:gd name="connsiteX3" fmla="*/ 333227 w 396599"/>
                <a:gd name="connsiteY3" fmla="*/ 365882 h 365881"/>
                <a:gd name="connsiteX4" fmla="*/ 333227 w 396599"/>
                <a:gd name="connsiteY4" fmla="*/ 55347 h 365881"/>
                <a:gd name="connsiteX5" fmla="*/ 231604 w 396599"/>
                <a:gd name="connsiteY5" fmla="*/ 365882 h 365881"/>
                <a:gd name="connsiteX6" fmla="*/ 164996 w 396599"/>
                <a:gd name="connsiteY6" fmla="*/ 365882 h 365881"/>
                <a:gd name="connsiteX7" fmla="*/ 63372 w 396599"/>
                <a:gd name="connsiteY7" fmla="*/ 59050 h 365881"/>
                <a:gd name="connsiteX8" fmla="*/ 63372 w 396599"/>
                <a:gd name="connsiteY8" fmla="*/ 365882 h 365881"/>
                <a:gd name="connsiteX9" fmla="*/ 0 w 396599"/>
                <a:gd name="connsiteY9" fmla="*/ 365882 h 365881"/>
                <a:gd name="connsiteX10" fmla="*/ 0 w 396599"/>
                <a:gd name="connsiteY10" fmla="*/ 0 h 365881"/>
                <a:gd name="connsiteX11" fmla="*/ 106382 w 396599"/>
                <a:gd name="connsiteY11" fmla="*/ 0 h 365881"/>
                <a:gd name="connsiteX12" fmla="*/ 199156 w 396599"/>
                <a:gd name="connsiteY12" fmla="*/ 293256 h 36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6599" h="365881">
                  <a:moveTo>
                    <a:pt x="290789" y="0"/>
                  </a:moveTo>
                  <a:lnTo>
                    <a:pt x="396600" y="0"/>
                  </a:lnTo>
                  <a:lnTo>
                    <a:pt x="396600" y="365882"/>
                  </a:lnTo>
                  <a:lnTo>
                    <a:pt x="333227" y="365882"/>
                  </a:lnTo>
                  <a:lnTo>
                    <a:pt x="333227" y="55347"/>
                  </a:lnTo>
                  <a:lnTo>
                    <a:pt x="231604" y="365882"/>
                  </a:lnTo>
                  <a:lnTo>
                    <a:pt x="164996" y="365882"/>
                  </a:lnTo>
                  <a:lnTo>
                    <a:pt x="63372" y="59050"/>
                  </a:lnTo>
                  <a:lnTo>
                    <a:pt x="63372" y="365882"/>
                  </a:lnTo>
                  <a:lnTo>
                    <a:pt x="0" y="365882"/>
                  </a:lnTo>
                  <a:lnTo>
                    <a:pt x="0" y="0"/>
                  </a:lnTo>
                  <a:lnTo>
                    <a:pt x="106382" y="0"/>
                  </a:lnTo>
                  <a:lnTo>
                    <a:pt x="199156" y="293256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116411" y="5171468"/>
              <a:ext cx="78216" cy="376989"/>
            </a:xfrm>
            <a:custGeom>
              <a:avLst/>
              <a:gdLst>
                <a:gd name="connsiteX0" fmla="*/ 11878 w 78216"/>
                <a:gd name="connsiteY0" fmla="*/ 67025 h 376989"/>
                <a:gd name="connsiteX1" fmla="*/ 11038 w 78216"/>
                <a:gd name="connsiteY1" fmla="*/ 11850 h 376989"/>
                <a:gd name="connsiteX2" fmla="*/ 66339 w 78216"/>
                <a:gd name="connsiteY2" fmla="*/ 11013 h 376989"/>
                <a:gd name="connsiteX3" fmla="*/ 67178 w 78216"/>
                <a:gd name="connsiteY3" fmla="*/ 66187 h 376989"/>
                <a:gd name="connsiteX4" fmla="*/ 39091 w 78216"/>
                <a:gd name="connsiteY4" fmla="*/ 78037 h 376989"/>
                <a:gd name="connsiteX5" fmla="*/ 11878 w 78216"/>
                <a:gd name="connsiteY5" fmla="*/ 67025 h 376989"/>
                <a:gd name="connsiteX6" fmla="*/ 8737 w 78216"/>
                <a:gd name="connsiteY6" fmla="*/ 115632 h 376989"/>
                <a:gd name="connsiteX7" fmla="*/ 68494 w 78216"/>
                <a:gd name="connsiteY7" fmla="*/ 115632 h 376989"/>
                <a:gd name="connsiteX8" fmla="*/ 68494 w 78216"/>
                <a:gd name="connsiteY8" fmla="*/ 376989 h 376989"/>
                <a:gd name="connsiteX9" fmla="*/ 9023 w 78216"/>
                <a:gd name="connsiteY9" fmla="*/ 376989 h 37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216" h="376989">
                  <a:moveTo>
                    <a:pt x="11878" y="67025"/>
                  </a:moveTo>
                  <a:cubicBezTo>
                    <a:pt x="-3625" y="52020"/>
                    <a:pt x="-4001" y="27318"/>
                    <a:pt x="11038" y="11850"/>
                  </a:cubicBezTo>
                  <a:cubicBezTo>
                    <a:pt x="26077" y="-3617"/>
                    <a:pt x="50836" y="-3992"/>
                    <a:pt x="66339" y="11013"/>
                  </a:cubicBezTo>
                  <a:cubicBezTo>
                    <a:pt x="81841" y="26017"/>
                    <a:pt x="82217" y="50720"/>
                    <a:pt x="67178" y="66187"/>
                  </a:cubicBezTo>
                  <a:cubicBezTo>
                    <a:pt x="59809" y="73766"/>
                    <a:pt x="49675" y="78042"/>
                    <a:pt x="39091" y="78037"/>
                  </a:cubicBezTo>
                  <a:cubicBezTo>
                    <a:pt x="28893" y="78233"/>
                    <a:pt x="19058" y="74254"/>
                    <a:pt x="11878" y="67025"/>
                  </a:cubicBezTo>
                  <a:close/>
                  <a:moveTo>
                    <a:pt x="8737" y="115632"/>
                  </a:moveTo>
                  <a:lnTo>
                    <a:pt x="68494" y="115632"/>
                  </a:lnTo>
                  <a:lnTo>
                    <a:pt x="68494" y="376989"/>
                  </a:lnTo>
                  <a:lnTo>
                    <a:pt x="9023" y="376989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230829" y="5279678"/>
              <a:ext cx="234582" cy="276625"/>
            </a:xfrm>
            <a:custGeom>
              <a:avLst/>
              <a:gdLst>
                <a:gd name="connsiteX0" fmla="*/ 30198 w 234582"/>
                <a:gd name="connsiteY0" fmla="*/ 249128 h 276625"/>
                <a:gd name="connsiteX1" fmla="*/ 606 w 234582"/>
                <a:gd name="connsiteY1" fmla="*/ 175173 h 276625"/>
                <a:gd name="connsiteX2" fmla="*/ 58269 w 234582"/>
                <a:gd name="connsiteY2" fmla="*/ 175173 h 276625"/>
                <a:gd name="connsiteX3" fmla="*/ 58269 w 234582"/>
                <a:gd name="connsiteY3" fmla="*/ 181439 h 276625"/>
                <a:gd name="connsiteX4" fmla="*/ 74730 w 234582"/>
                <a:gd name="connsiteY4" fmla="*/ 215426 h 276625"/>
                <a:gd name="connsiteX5" fmla="*/ 120023 w 234582"/>
                <a:gd name="connsiteY5" fmla="*/ 227958 h 276625"/>
                <a:gd name="connsiteX6" fmla="*/ 158751 w 234582"/>
                <a:gd name="connsiteY6" fmla="*/ 219319 h 276625"/>
                <a:gd name="connsiteX7" fmla="*/ 173404 w 234582"/>
                <a:gd name="connsiteY7" fmla="*/ 196534 h 276625"/>
                <a:gd name="connsiteX8" fmla="*/ 157704 w 234582"/>
                <a:gd name="connsiteY8" fmla="*/ 174794 h 276625"/>
                <a:gd name="connsiteX9" fmla="*/ 108414 w 234582"/>
                <a:gd name="connsiteY9" fmla="*/ 161503 h 276625"/>
                <a:gd name="connsiteX10" fmla="*/ 55224 w 234582"/>
                <a:gd name="connsiteY10" fmla="*/ 148212 h 276625"/>
                <a:gd name="connsiteX11" fmla="*/ 19636 w 234582"/>
                <a:gd name="connsiteY11" fmla="*/ 125712 h 276625"/>
                <a:gd name="connsiteX12" fmla="*/ 4697 w 234582"/>
                <a:gd name="connsiteY12" fmla="*/ 84130 h 276625"/>
                <a:gd name="connsiteX13" fmla="*/ 19351 w 234582"/>
                <a:gd name="connsiteY13" fmla="*/ 39416 h 276625"/>
                <a:gd name="connsiteX14" fmla="*/ 59410 w 234582"/>
                <a:gd name="connsiteY14" fmla="*/ 10176 h 276625"/>
                <a:gd name="connsiteX15" fmla="*/ 116502 w 234582"/>
                <a:gd name="connsiteY15" fmla="*/ 17 h 276625"/>
                <a:gd name="connsiteX16" fmla="*/ 173595 w 234582"/>
                <a:gd name="connsiteY16" fmla="*/ 10176 h 276625"/>
                <a:gd name="connsiteX17" fmla="*/ 213464 w 234582"/>
                <a:gd name="connsiteY17" fmla="*/ 39226 h 276625"/>
                <a:gd name="connsiteX18" fmla="*/ 227642 w 234582"/>
                <a:gd name="connsiteY18" fmla="*/ 82611 h 276625"/>
                <a:gd name="connsiteX19" fmla="*/ 226024 w 234582"/>
                <a:gd name="connsiteY19" fmla="*/ 98276 h 276625"/>
                <a:gd name="connsiteX20" fmla="*/ 167885 w 234582"/>
                <a:gd name="connsiteY20" fmla="*/ 98275 h 276625"/>
                <a:gd name="connsiteX21" fmla="*/ 169503 w 234582"/>
                <a:gd name="connsiteY21" fmla="*/ 87832 h 276625"/>
                <a:gd name="connsiteX22" fmla="*/ 154564 w 234582"/>
                <a:gd name="connsiteY22" fmla="*/ 59352 h 276625"/>
                <a:gd name="connsiteX23" fmla="*/ 115551 w 234582"/>
                <a:gd name="connsiteY23" fmla="*/ 48339 h 276625"/>
                <a:gd name="connsiteX24" fmla="*/ 79107 w 234582"/>
                <a:gd name="connsiteY24" fmla="*/ 57833 h 276625"/>
                <a:gd name="connsiteX25" fmla="*/ 65215 w 234582"/>
                <a:gd name="connsiteY25" fmla="*/ 81092 h 276625"/>
                <a:gd name="connsiteX26" fmla="*/ 80915 w 234582"/>
                <a:gd name="connsiteY26" fmla="*/ 103022 h 276625"/>
                <a:gd name="connsiteX27" fmla="*/ 130204 w 234582"/>
                <a:gd name="connsiteY27" fmla="*/ 115554 h 276625"/>
                <a:gd name="connsiteX28" fmla="*/ 184157 w 234582"/>
                <a:gd name="connsiteY28" fmla="*/ 128845 h 276625"/>
                <a:gd name="connsiteX29" fmla="*/ 219554 w 234582"/>
                <a:gd name="connsiteY29" fmla="*/ 150775 h 276625"/>
                <a:gd name="connsiteX30" fmla="*/ 234493 w 234582"/>
                <a:gd name="connsiteY30" fmla="*/ 192831 h 276625"/>
                <a:gd name="connsiteX31" fmla="*/ 202521 w 234582"/>
                <a:gd name="connsiteY31" fmla="*/ 254255 h 276625"/>
                <a:gd name="connsiteX32" fmla="*/ 118691 w 234582"/>
                <a:gd name="connsiteY32" fmla="*/ 276470 h 276625"/>
                <a:gd name="connsiteX33" fmla="*/ 30198 w 234582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582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8269" y="181439"/>
                  </a:lnTo>
                  <a:cubicBezTo>
                    <a:pt x="57812" y="194781"/>
                    <a:pt x="63968" y="207493"/>
                    <a:pt x="74730" y="215426"/>
                  </a:cubicBezTo>
                  <a:cubicBezTo>
                    <a:pt x="88030" y="224472"/>
                    <a:pt x="103953" y="228878"/>
                    <a:pt x="120023" y="227958"/>
                  </a:cubicBezTo>
                  <a:cubicBezTo>
                    <a:pt x="133475" y="228596"/>
                    <a:pt x="146852" y="225612"/>
                    <a:pt x="158751" y="219319"/>
                  </a:cubicBezTo>
                  <a:cubicBezTo>
                    <a:pt x="167569" y="215109"/>
                    <a:pt x="173243" y="206286"/>
                    <a:pt x="173404" y="196534"/>
                  </a:cubicBezTo>
                  <a:cubicBezTo>
                    <a:pt x="173358" y="186687"/>
                    <a:pt x="167052" y="177955"/>
                    <a:pt x="157704" y="174794"/>
                  </a:cubicBezTo>
                  <a:cubicBezTo>
                    <a:pt x="141814" y="168567"/>
                    <a:pt x="125285" y="164110"/>
                    <a:pt x="108414" y="161503"/>
                  </a:cubicBezTo>
                  <a:cubicBezTo>
                    <a:pt x="90411" y="158242"/>
                    <a:pt x="72642" y="153802"/>
                    <a:pt x="55224" y="148212"/>
                  </a:cubicBezTo>
                  <a:cubicBezTo>
                    <a:pt x="41709" y="143700"/>
                    <a:pt x="29496" y="135979"/>
                    <a:pt x="19636" y="125712"/>
                  </a:cubicBezTo>
                  <a:cubicBezTo>
                    <a:pt x="9253" y="114421"/>
                    <a:pt x="3868" y="99432"/>
                    <a:pt x="4697" y="84130"/>
                  </a:cubicBezTo>
                  <a:cubicBezTo>
                    <a:pt x="4363" y="68000"/>
                    <a:pt x="9529" y="52234"/>
                    <a:pt x="19351" y="39416"/>
                  </a:cubicBezTo>
                  <a:cubicBezTo>
                    <a:pt x="29777" y="26202"/>
                    <a:pt x="43632" y="16090"/>
                    <a:pt x="59410" y="10176"/>
                  </a:cubicBezTo>
                  <a:cubicBezTo>
                    <a:pt x="77613" y="3171"/>
                    <a:pt x="96995" y="-277"/>
                    <a:pt x="116502" y="17"/>
                  </a:cubicBezTo>
                  <a:cubicBezTo>
                    <a:pt x="136007" y="-240"/>
                    <a:pt x="155382" y="3207"/>
                    <a:pt x="173595" y="10176"/>
                  </a:cubicBezTo>
                  <a:cubicBezTo>
                    <a:pt x="189300" y="16033"/>
                    <a:pt x="203092" y="26082"/>
                    <a:pt x="213464" y="39226"/>
                  </a:cubicBezTo>
                  <a:cubicBezTo>
                    <a:pt x="222963" y="51676"/>
                    <a:pt x="227961" y="66967"/>
                    <a:pt x="227642" y="82611"/>
                  </a:cubicBezTo>
                  <a:cubicBezTo>
                    <a:pt x="227669" y="87876"/>
                    <a:pt x="227126" y="93128"/>
                    <a:pt x="226024" y="98276"/>
                  </a:cubicBezTo>
                  <a:lnTo>
                    <a:pt x="167885" y="98275"/>
                  </a:lnTo>
                  <a:cubicBezTo>
                    <a:pt x="168884" y="94881"/>
                    <a:pt x="169428" y="91370"/>
                    <a:pt x="169503" y="87832"/>
                  </a:cubicBezTo>
                  <a:cubicBezTo>
                    <a:pt x="169622" y="76441"/>
                    <a:pt x="164013" y="65747"/>
                    <a:pt x="154564" y="59352"/>
                  </a:cubicBezTo>
                  <a:cubicBezTo>
                    <a:pt x="143092" y="51575"/>
                    <a:pt x="129406" y="47711"/>
                    <a:pt x="115551" y="48339"/>
                  </a:cubicBezTo>
                  <a:cubicBezTo>
                    <a:pt x="102733" y="47873"/>
                    <a:pt x="90061" y="51175"/>
                    <a:pt x="79107" y="57833"/>
                  </a:cubicBezTo>
                  <a:cubicBezTo>
                    <a:pt x="70656" y="62565"/>
                    <a:pt x="65364" y="71424"/>
                    <a:pt x="65215" y="81092"/>
                  </a:cubicBezTo>
                  <a:cubicBezTo>
                    <a:pt x="65059" y="91047"/>
                    <a:pt x="71426" y="99941"/>
                    <a:pt x="80915" y="103022"/>
                  </a:cubicBezTo>
                  <a:cubicBezTo>
                    <a:pt x="96827" y="109014"/>
                    <a:pt x="113359" y="113217"/>
                    <a:pt x="130204" y="115554"/>
                  </a:cubicBezTo>
                  <a:cubicBezTo>
                    <a:pt x="152597" y="120111"/>
                    <a:pt x="170581" y="124541"/>
                    <a:pt x="184157" y="128845"/>
                  </a:cubicBezTo>
                  <a:cubicBezTo>
                    <a:pt x="197597" y="133111"/>
                    <a:pt x="209762" y="140647"/>
                    <a:pt x="219554" y="150775"/>
                  </a:cubicBezTo>
                  <a:cubicBezTo>
                    <a:pt x="229973" y="162235"/>
                    <a:pt x="235354" y="177383"/>
                    <a:pt x="234493" y="192831"/>
                  </a:cubicBezTo>
                  <a:cubicBezTo>
                    <a:pt x="235272" y="217461"/>
                    <a:pt x="223163" y="240724"/>
                    <a:pt x="202521" y="254255"/>
                  </a:cubicBezTo>
                  <a:cubicBezTo>
                    <a:pt x="177534" y="270087"/>
                    <a:pt x="148260" y="277845"/>
                    <a:pt x="118691" y="276470"/>
                  </a:cubicBezTo>
                  <a:cubicBezTo>
                    <a:pt x="81676" y="276090"/>
                    <a:pt x="52084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458471" y="5171468"/>
              <a:ext cx="129710" cy="488929"/>
            </a:xfrm>
            <a:custGeom>
              <a:avLst/>
              <a:gdLst>
                <a:gd name="connsiteX0" fmla="*/ 0 w 129710"/>
                <a:gd name="connsiteY0" fmla="*/ 480469 h 488929"/>
                <a:gd name="connsiteX1" fmla="*/ 0 w 129710"/>
                <a:gd name="connsiteY1" fmla="*/ 428729 h 488929"/>
                <a:gd name="connsiteX2" fmla="*/ 15700 w 129710"/>
                <a:gd name="connsiteY2" fmla="*/ 434520 h 488929"/>
                <a:gd name="connsiteX3" fmla="*/ 31971 w 129710"/>
                <a:gd name="connsiteY3" fmla="*/ 436609 h 488929"/>
                <a:gd name="connsiteX4" fmla="*/ 55570 w 129710"/>
                <a:gd name="connsiteY4" fmla="*/ 423318 h 488929"/>
                <a:gd name="connsiteX5" fmla="*/ 60327 w 129710"/>
                <a:gd name="connsiteY5" fmla="*/ 386958 h 488929"/>
                <a:gd name="connsiteX6" fmla="*/ 60327 w 129710"/>
                <a:gd name="connsiteY6" fmla="*/ 115632 h 488929"/>
                <a:gd name="connsiteX7" fmla="*/ 120084 w 129710"/>
                <a:gd name="connsiteY7" fmla="*/ 115632 h 488929"/>
                <a:gd name="connsiteX8" fmla="*/ 120084 w 129710"/>
                <a:gd name="connsiteY8" fmla="*/ 386958 h 488929"/>
                <a:gd name="connsiteX9" fmla="*/ 105906 w 129710"/>
                <a:gd name="connsiteY9" fmla="*/ 457020 h 488929"/>
                <a:gd name="connsiteX10" fmla="*/ 40916 w 129710"/>
                <a:gd name="connsiteY10" fmla="*/ 488919 h 488929"/>
                <a:gd name="connsiteX11" fmla="*/ 0 w 129710"/>
                <a:gd name="connsiteY11" fmla="*/ 480469 h 488929"/>
                <a:gd name="connsiteX12" fmla="*/ 63372 w 129710"/>
                <a:gd name="connsiteY12" fmla="*/ 67025 h 488929"/>
                <a:gd name="connsiteX13" fmla="*/ 62532 w 129710"/>
                <a:gd name="connsiteY13" fmla="*/ 11850 h 488929"/>
                <a:gd name="connsiteX14" fmla="*/ 117833 w 129710"/>
                <a:gd name="connsiteY14" fmla="*/ 11013 h 488929"/>
                <a:gd name="connsiteX15" fmla="*/ 118673 w 129710"/>
                <a:gd name="connsiteY15" fmla="*/ 66187 h 488929"/>
                <a:gd name="connsiteX16" fmla="*/ 90586 w 129710"/>
                <a:gd name="connsiteY16" fmla="*/ 78037 h 488929"/>
                <a:gd name="connsiteX17" fmla="*/ 63753 w 129710"/>
                <a:gd name="connsiteY17" fmla="*/ 67025 h 48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9710" h="488929">
                  <a:moveTo>
                    <a:pt x="0" y="480469"/>
                  </a:moveTo>
                  <a:lnTo>
                    <a:pt x="0" y="428729"/>
                  </a:lnTo>
                  <a:cubicBezTo>
                    <a:pt x="4961" y="431328"/>
                    <a:pt x="10238" y="433274"/>
                    <a:pt x="15700" y="434520"/>
                  </a:cubicBezTo>
                  <a:cubicBezTo>
                    <a:pt x="21022" y="435856"/>
                    <a:pt x="26484" y="436557"/>
                    <a:pt x="31971" y="436609"/>
                  </a:cubicBezTo>
                  <a:cubicBezTo>
                    <a:pt x="41965" y="438119"/>
                    <a:pt x="51702" y="432635"/>
                    <a:pt x="55570" y="423318"/>
                  </a:cubicBezTo>
                  <a:cubicBezTo>
                    <a:pt x="59133" y="411538"/>
                    <a:pt x="60740" y="399256"/>
                    <a:pt x="60327" y="386958"/>
                  </a:cubicBezTo>
                  <a:lnTo>
                    <a:pt x="60327" y="115632"/>
                  </a:lnTo>
                  <a:lnTo>
                    <a:pt x="120084" y="115632"/>
                  </a:lnTo>
                  <a:lnTo>
                    <a:pt x="120084" y="386958"/>
                  </a:lnTo>
                  <a:cubicBezTo>
                    <a:pt x="120344" y="411046"/>
                    <a:pt x="115513" y="434919"/>
                    <a:pt x="105906" y="457020"/>
                  </a:cubicBezTo>
                  <a:cubicBezTo>
                    <a:pt x="96454" y="478286"/>
                    <a:pt x="74791" y="488919"/>
                    <a:pt x="40916" y="488919"/>
                  </a:cubicBezTo>
                  <a:cubicBezTo>
                    <a:pt x="26821" y="489130"/>
                    <a:pt x="12852" y="486245"/>
                    <a:pt x="0" y="480469"/>
                  </a:cubicBezTo>
                  <a:close/>
                  <a:moveTo>
                    <a:pt x="63372" y="67025"/>
                  </a:moveTo>
                  <a:cubicBezTo>
                    <a:pt x="47869" y="52020"/>
                    <a:pt x="47493" y="27318"/>
                    <a:pt x="62532" y="11850"/>
                  </a:cubicBezTo>
                  <a:cubicBezTo>
                    <a:pt x="77572" y="-3617"/>
                    <a:pt x="102330" y="-3992"/>
                    <a:pt x="117833" y="11013"/>
                  </a:cubicBezTo>
                  <a:cubicBezTo>
                    <a:pt x="133336" y="26017"/>
                    <a:pt x="133712" y="50720"/>
                    <a:pt x="118673" y="66187"/>
                  </a:cubicBezTo>
                  <a:cubicBezTo>
                    <a:pt x="111304" y="73766"/>
                    <a:pt x="101170" y="78042"/>
                    <a:pt x="90586" y="78037"/>
                  </a:cubicBezTo>
                  <a:cubicBezTo>
                    <a:pt x="80510" y="78174"/>
                    <a:pt x="70816" y="74195"/>
                    <a:pt x="63753" y="67025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626989" y="5279694"/>
              <a:ext cx="267569" cy="276074"/>
            </a:xfrm>
            <a:custGeom>
              <a:avLst/>
              <a:gdLst>
                <a:gd name="connsiteX0" fmla="*/ 63657 w 267569"/>
                <a:gd name="connsiteY0" fmla="*/ 258796 h 276074"/>
                <a:gd name="connsiteX1" fmla="*/ 16746 w 267569"/>
                <a:gd name="connsiteY1" fmla="*/ 210189 h 276074"/>
                <a:gd name="connsiteX2" fmla="*/ 16746 w 267569"/>
                <a:gd name="connsiteY2" fmla="*/ 65886 h 276074"/>
                <a:gd name="connsiteX3" fmla="*/ 63657 w 267569"/>
                <a:gd name="connsiteY3" fmla="*/ 17279 h 276074"/>
                <a:gd name="connsiteX4" fmla="*/ 203247 w 267569"/>
                <a:gd name="connsiteY4" fmla="*/ 17279 h 276074"/>
                <a:gd name="connsiteX5" fmla="*/ 250824 w 267569"/>
                <a:gd name="connsiteY5" fmla="*/ 65886 h 276074"/>
                <a:gd name="connsiteX6" fmla="*/ 250824 w 267569"/>
                <a:gd name="connsiteY6" fmla="*/ 210189 h 276074"/>
                <a:gd name="connsiteX7" fmla="*/ 203247 w 267569"/>
                <a:gd name="connsiteY7" fmla="*/ 258796 h 276074"/>
                <a:gd name="connsiteX8" fmla="*/ 63657 w 267569"/>
                <a:gd name="connsiteY8" fmla="*/ 258796 h 276074"/>
                <a:gd name="connsiteX9" fmla="*/ 185263 w 267569"/>
                <a:gd name="connsiteY9" fmla="*/ 200220 h 276074"/>
                <a:gd name="connsiteX10" fmla="*/ 185263 w 267569"/>
                <a:gd name="connsiteY10" fmla="*/ 75855 h 276074"/>
                <a:gd name="connsiteX11" fmla="*/ 88612 w 267569"/>
                <a:gd name="connsiteY11" fmla="*/ 69089 h 276074"/>
                <a:gd name="connsiteX12" fmla="*/ 81831 w 267569"/>
                <a:gd name="connsiteY12" fmla="*/ 75855 h 276074"/>
                <a:gd name="connsiteX13" fmla="*/ 81831 w 267569"/>
                <a:gd name="connsiteY13" fmla="*/ 200220 h 276074"/>
                <a:gd name="connsiteX14" fmla="*/ 178482 w 267569"/>
                <a:gd name="connsiteY14" fmla="*/ 206986 h 276074"/>
                <a:gd name="connsiteX15" fmla="*/ 185263 w 267569"/>
                <a:gd name="connsiteY15" fmla="*/ 200220 h 27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7569" h="276074">
                  <a:moveTo>
                    <a:pt x="63657" y="258796"/>
                  </a:moveTo>
                  <a:cubicBezTo>
                    <a:pt x="43692" y="247391"/>
                    <a:pt x="27414" y="230525"/>
                    <a:pt x="16746" y="210189"/>
                  </a:cubicBezTo>
                  <a:cubicBezTo>
                    <a:pt x="-5582" y="164667"/>
                    <a:pt x="-5582" y="111408"/>
                    <a:pt x="16746" y="65886"/>
                  </a:cubicBezTo>
                  <a:cubicBezTo>
                    <a:pt x="27384" y="45528"/>
                    <a:pt x="43669" y="28654"/>
                    <a:pt x="63657" y="17279"/>
                  </a:cubicBezTo>
                  <a:cubicBezTo>
                    <a:pt x="107322" y="-5760"/>
                    <a:pt x="159582" y="-5760"/>
                    <a:pt x="203247" y="17279"/>
                  </a:cubicBezTo>
                  <a:cubicBezTo>
                    <a:pt x="223478" y="28558"/>
                    <a:pt x="240002" y="45440"/>
                    <a:pt x="250824" y="65886"/>
                  </a:cubicBezTo>
                  <a:cubicBezTo>
                    <a:pt x="273152" y="111408"/>
                    <a:pt x="273152" y="164667"/>
                    <a:pt x="250824" y="210189"/>
                  </a:cubicBezTo>
                  <a:cubicBezTo>
                    <a:pt x="240029" y="230654"/>
                    <a:pt x="223498" y="247544"/>
                    <a:pt x="203247" y="258796"/>
                  </a:cubicBezTo>
                  <a:cubicBezTo>
                    <a:pt x="159582" y="281835"/>
                    <a:pt x="107322" y="281835"/>
                    <a:pt x="63657" y="258796"/>
                  </a:cubicBezTo>
                  <a:close/>
                  <a:moveTo>
                    <a:pt x="185263" y="200220"/>
                  </a:moveTo>
                  <a:cubicBezTo>
                    <a:pt x="211519" y="162904"/>
                    <a:pt x="211519" y="113171"/>
                    <a:pt x="185263" y="75855"/>
                  </a:cubicBezTo>
                  <a:cubicBezTo>
                    <a:pt x="160446" y="47358"/>
                    <a:pt x="117174" y="44329"/>
                    <a:pt x="88612" y="69089"/>
                  </a:cubicBezTo>
                  <a:cubicBezTo>
                    <a:pt x="86196" y="71184"/>
                    <a:pt x="83930" y="73444"/>
                    <a:pt x="81831" y="75855"/>
                  </a:cubicBezTo>
                  <a:cubicBezTo>
                    <a:pt x="55962" y="113293"/>
                    <a:pt x="55962" y="162782"/>
                    <a:pt x="81831" y="200220"/>
                  </a:cubicBezTo>
                  <a:cubicBezTo>
                    <a:pt x="106648" y="228717"/>
                    <a:pt x="149920" y="231746"/>
                    <a:pt x="178482" y="206986"/>
                  </a:cubicBezTo>
                  <a:cubicBezTo>
                    <a:pt x="180898" y="204891"/>
                    <a:pt x="183164" y="202631"/>
                    <a:pt x="185263" y="200220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938616" y="5280338"/>
              <a:ext cx="233509" cy="268214"/>
            </a:xfrm>
            <a:custGeom>
              <a:avLst/>
              <a:gdLst>
                <a:gd name="connsiteX0" fmla="*/ 205817 w 233509"/>
                <a:gd name="connsiteY0" fmla="*/ 19768 h 268214"/>
                <a:gd name="connsiteX1" fmla="*/ 228844 w 233509"/>
                <a:gd name="connsiteY1" fmla="*/ 65527 h 268214"/>
                <a:gd name="connsiteX2" fmla="*/ 233507 w 233509"/>
                <a:gd name="connsiteY2" fmla="*/ 121823 h 268214"/>
                <a:gd name="connsiteX3" fmla="*/ 233507 w 233509"/>
                <a:gd name="connsiteY3" fmla="*/ 268214 h 268214"/>
                <a:gd name="connsiteX4" fmla="*/ 173560 w 233509"/>
                <a:gd name="connsiteY4" fmla="*/ 268214 h 268214"/>
                <a:gd name="connsiteX5" fmla="*/ 173560 w 233509"/>
                <a:gd name="connsiteY5" fmla="*/ 123342 h 268214"/>
                <a:gd name="connsiteX6" fmla="*/ 171181 w 233509"/>
                <a:gd name="connsiteY6" fmla="*/ 87552 h 268214"/>
                <a:gd name="connsiteX7" fmla="*/ 158906 w 233509"/>
                <a:gd name="connsiteY7" fmla="*/ 62204 h 268214"/>
                <a:gd name="connsiteX8" fmla="*/ 127506 w 233509"/>
                <a:gd name="connsiteY8" fmla="*/ 51191 h 268214"/>
                <a:gd name="connsiteX9" fmla="*/ 78787 w 233509"/>
                <a:gd name="connsiteY9" fmla="*/ 75780 h 268214"/>
                <a:gd name="connsiteX10" fmla="*/ 59757 w 233509"/>
                <a:gd name="connsiteY10" fmla="*/ 140051 h 268214"/>
                <a:gd name="connsiteX11" fmla="*/ 59756 w 233509"/>
                <a:gd name="connsiteY11" fmla="*/ 268119 h 268214"/>
                <a:gd name="connsiteX12" fmla="*/ 0 w 233509"/>
                <a:gd name="connsiteY12" fmla="*/ 268119 h 268214"/>
                <a:gd name="connsiteX13" fmla="*/ 0 w 233509"/>
                <a:gd name="connsiteY13" fmla="*/ 6761 h 268214"/>
                <a:gd name="connsiteX14" fmla="*/ 59756 w 233509"/>
                <a:gd name="connsiteY14" fmla="*/ 6761 h 268214"/>
                <a:gd name="connsiteX15" fmla="*/ 59756 w 233509"/>
                <a:gd name="connsiteY15" fmla="*/ 55368 h 268214"/>
                <a:gd name="connsiteX16" fmla="*/ 96200 w 233509"/>
                <a:gd name="connsiteY16" fmla="*/ 14641 h 268214"/>
                <a:gd name="connsiteX17" fmla="*/ 148820 w 233509"/>
                <a:gd name="connsiteY17" fmla="*/ 21 h 268214"/>
                <a:gd name="connsiteX18" fmla="*/ 205817 w 233509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509" h="268214">
                  <a:moveTo>
                    <a:pt x="205817" y="19768"/>
                  </a:moveTo>
                  <a:cubicBezTo>
                    <a:pt x="217762" y="32481"/>
                    <a:pt x="225760" y="48374"/>
                    <a:pt x="228844" y="65527"/>
                  </a:cubicBezTo>
                  <a:cubicBezTo>
                    <a:pt x="232017" y="84124"/>
                    <a:pt x="233577" y="102959"/>
                    <a:pt x="233507" y="121823"/>
                  </a:cubicBezTo>
                  <a:lnTo>
                    <a:pt x="23350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1" y="99398"/>
                    <a:pt x="171181" y="87552"/>
                  </a:cubicBezTo>
                  <a:cubicBezTo>
                    <a:pt x="169627" y="78098"/>
                    <a:pt x="165363" y="69295"/>
                    <a:pt x="158906" y="62204"/>
                  </a:cubicBezTo>
                  <a:cubicBezTo>
                    <a:pt x="150502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0" y="94488"/>
                    <a:pt x="58742" y="117110"/>
                    <a:pt x="59757" y="140051"/>
                  </a:cubicBezTo>
                  <a:lnTo>
                    <a:pt x="59756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6" y="6761"/>
                  </a:lnTo>
                  <a:lnTo>
                    <a:pt x="59756" y="55368"/>
                  </a:lnTo>
                  <a:cubicBezTo>
                    <a:pt x="67843" y="38656"/>
                    <a:pt x="80470" y="24545"/>
                    <a:pt x="96200" y="14641"/>
                  </a:cubicBezTo>
                  <a:cubicBezTo>
                    <a:pt x="111964" y="4818"/>
                    <a:pt x="130235" y="-259"/>
                    <a:pt x="148820" y="21"/>
                  </a:cubicBezTo>
                  <a:cubicBezTo>
                    <a:pt x="174385" y="-422"/>
                    <a:pt x="193384" y="6160"/>
                    <a:pt x="205817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210625" y="5279678"/>
              <a:ext cx="234867" cy="276625"/>
            </a:xfrm>
            <a:custGeom>
              <a:avLst/>
              <a:gdLst>
                <a:gd name="connsiteX0" fmla="*/ 30198 w 234867"/>
                <a:gd name="connsiteY0" fmla="*/ 249128 h 276625"/>
                <a:gd name="connsiteX1" fmla="*/ 606 w 234867"/>
                <a:gd name="connsiteY1" fmla="*/ 175173 h 276625"/>
                <a:gd name="connsiteX2" fmla="*/ 58269 w 234867"/>
                <a:gd name="connsiteY2" fmla="*/ 175173 h 276625"/>
                <a:gd name="connsiteX3" fmla="*/ 57793 w 234867"/>
                <a:gd name="connsiteY3" fmla="*/ 181439 h 276625"/>
                <a:gd name="connsiteX4" fmla="*/ 74254 w 234867"/>
                <a:gd name="connsiteY4" fmla="*/ 215426 h 276625"/>
                <a:gd name="connsiteX5" fmla="*/ 119547 w 234867"/>
                <a:gd name="connsiteY5" fmla="*/ 227958 h 276625"/>
                <a:gd name="connsiteX6" fmla="*/ 158275 w 234867"/>
                <a:gd name="connsiteY6" fmla="*/ 219319 h 276625"/>
                <a:gd name="connsiteX7" fmla="*/ 172929 w 234867"/>
                <a:gd name="connsiteY7" fmla="*/ 196534 h 276625"/>
                <a:gd name="connsiteX8" fmla="*/ 157228 w 234867"/>
                <a:gd name="connsiteY8" fmla="*/ 174794 h 276625"/>
                <a:gd name="connsiteX9" fmla="*/ 107939 w 234867"/>
                <a:gd name="connsiteY9" fmla="*/ 161503 h 276625"/>
                <a:gd name="connsiteX10" fmla="*/ 54748 w 234867"/>
                <a:gd name="connsiteY10" fmla="*/ 148212 h 276625"/>
                <a:gd name="connsiteX11" fmla="*/ 19161 w 234867"/>
                <a:gd name="connsiteY11" fmla="*/ 125712 h 276625"/>
                <a:gd name="connsiteX12" fmla="*/ 4222 w 234867"/>
                <a:gd name="connsiteY12" fmla="*/ 84130 h 276625"/>
                <a:gd name="connsiteX13" fmla="*/ 18875 w 234867"/>
                <a:gd name="connsiteY13" fmla="*/ 39416 h 276625"/>
                <a:gd name="connsiteX14" fmla="*/ 58935 w 234867"/>
                <a:gd name="connsiteY14" fmla="*/ 10176 h 276625"/>
                <a:gd name="connsiteX15" fmla="*/ 116027 w 234867"/>
                <a:gd name="connsiteY15" fmla="*/ 17 h 276625"/>
                <a:gd name="connsiteX16" fmla="*/ 173119 w 234867"/>
                <a:gd name="connsiteY16" fmla="*/ 10176 h 276625"/>
                <a:gd name="connsiteX17" fmla="*/ 212989 w 234867"/>
                <a:gd name="connsiteY17" fmla="*/ 39226 h 276625"/>
                <a:gd name="connsiteX18" fmla="*/ 227928 w 234867"/>
                <a:gd name="connsiteY18" fmla="*/ 82611 h 276625"/>
                <a:gd name="connsiteX19" fmla="*/ 226310 w 234867"/>
                <a:gd name="connsiteY19" fmla="*/ 98276 h 276625"/>
                <a:gd name="connsiteX20" fmla="*/ 168171 w 234867"/>
                <a:gd name="connsiteY20" fmla="*/ 98275 h 276625"/>
                <a:gd name="connsiteX21" fmla="*/ 169788 w 234867"/>
                <a:gd name="connsiteY21" fmla="*/ 87832 h 276625"/>
                <a:gd name="connsiteX22" fmla="*/ 154849 w 234867"/>
                <a:gd name="connsiteY22" fmla="*/ 59352 h 276625"/>
                <a:gd name="connsiteX23" fmla="*/ 115836 w 234867"/>
                <a:gd name="connsiteY23" fmla="*/ 48339 h 276625"/>
                <a:gd name="connsiteX24" fmla="*/ 79393 w 234867"/>
                <a:gd name="connsiteY24" fmla="*/ 57833 h 276625"/>
                <a:gd name="connsiteX25" fmla="*/ 65500 w 234867"/>
                <a:gd name="connsiteY25" fmla="*/ 81092 h 276625"/>
                <a:gd name="connsiteX26" fmla="*/ 81201 w 234867"/>
                <a:gd name="connsiteY26" fmla="*/ 103022 h 276625"/>
                <a:gd name="connsiteX27" fmla="*/ 130490 w 234867"/>
                <a:gd name="connsiteY27" fmla="*/ 115554 h 276625"/>
                <a:gd name="connsiteX28" fmla="*/ 184442 w 234867"/>
                <a:gd name="connsiteY28" fmla="*/ 128845 h 276625"/>
                <a:gd name="connsiteX29" fmla="*/ 219839 w 234867"/>
                <a:gd name="connsiteY29" fmla="*/ 150775 h 276625"/>
                <a:gd name="connsiteX30" fmla="*/ 234778 w 234867"/>
                <a:gd name="connsiteY30" fmla="*/ 192831 h 276625"/>
                <a:gd name="connsiteX31" fmla="*/ 202807 w 234867"/>
                <a:gd name="connsiteY31" fmla="*/ 254255 h 276625"/>
                <a:gd name="connsiteX32" fmla="*/ 118977 w 234867"/>
                <a:gd name="connsiteY32" fmla="*/ 276470 h 276625"/>
                <a:gd name="connsiteX33" fmla="*/ 30198 w 23486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86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4" y="215426"/>
                  </a:cubicBezTo>
                  <a:cubicBezTo>
                    <a:pt x="87554" y="224472"/>
                    <a:pt x="103478" y="228878"/>
                    <a:pt x="119547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3" y="215109"/>
                    <a:pt x="172768" y="206286"/>
                    <a:pt x="172929" y="196534"/>
                  </a:cubicBezTo>
                  <a:cubicBezTo>
                    <a:pt x="172882" y="186687"/>
                    <a:pt x="166576" y="177955"/>
                    <a:pt x="157228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8" y="148212"/>
                  </a:cubicBezTo>
                  <a:cubicBezTo>
                    <a:pt x="41233" y="143700"/>
                    <a:pt x="29020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5" y="39416"/>
                  </a:cubicBezTo>
                  <a:cubicBezTo>
                    <a:pt x="29302" y="26202"/>
                    <a:pt x="43156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1" y="-240"/>
                    <a:pt x="154907" y="3207"/>
                    <a:pt x="173119" y="10176"/>
                  </a:cubicBezTo>
                  <a:cubicBezTo>
                    <a:pt x="188825" y="16033"/>
                    <a:pt x="202616" y="26082"/>
                    <a:pt x="212989" y="39226"/>
                  </a:cubicBezTo>
                  <a:cubicBezTo>
                    <a:pt x="222760" y="51576"/>
                    <a:pt x="228029" y="66877"/>
                    <a:pt x="227928" y="82611"/>
                  </a:cubicBezTo>
                  <a:cubicBezTo>
                    <a:pt x="227955" y="87876"/>
                    <a:pt x="227412" y="93128"/>
                    <a:pt x="226310" y="98276"/>
                  </a:cubicBezTo>
                  <a:lnTo>
                    <a:pt x="168171" y="98275"/>
                  </a:lnTo>
                  <a:cubicBezTo>
                    <a:pt x="169170" y="94881"/>
                    <a:pt x="169714" y="91370"/>
                    <a:pt x="169788" y="87832"/>
                  </a:cubicBezTo>
                  <a:cubicBezTo>
                    <a:pt x="169908" y="76441"/>
                    <a:pt x="164298" y="65747"/>
                    <a:pt x="154849" y="59352"/>
                  </a:cubicBezTo>
                  <a:cubicBezTo>
                    <a:pt x="143378" y="51575"/>
                    <a:pt x="129691" y="47711"/>
                    <a:pt x="115836" y="48339"/>
                  </a:cubicBezTo>
                  <a:cubicBezTo>
                    <a:pt x="103018" y="47873"/>
                    <a:pt x="90346" y="51175"/>
                    <a:pt x="79393" y="57833"/>
                  </a:cubicBezTo>
                  <a:cubicBezTo>
                    <a:pt x="70941" y="62565"/>
                    <a:pt x="65650" y="71424"/>
                    <a:pt x="65500" y="81092"/>
                  </a:cubicBezTo>
                  <a:cubicBezTo>
                    <a:pt x="65344" y="91047"/>
                    <a:pt x="71711" y="99941"/>
                    <a:pt x="81201" y="103022"/>
                  </a:cubicBezTo>
                  <a:cubicBezTo>
                    <a:pt x="97113" y="109014"/>
                    <a:pt x="113644" y="113217"/>
                    <a:pt x="130490" y="115554"/>
                  </a:cubicBezTo>
                  <a:cubicBezTo>
                    <a:pt x="152883" y="120111"/>
                    <a:pt x="170867" y="124541"/>
                    <a:pt x="184442" y="128845"/>
                  </a:cubicBezTo>
                  <a:cubicBezTo>
                    <a:pt x="197882" y="133111"/>
                    <a:pt x="210047" y="140647"/>
                    <a:pt x="219839" y="150775"/>
                  </a:cubicBezTo>
                  <a:cubicBezTo>
                    <a:pt x="230259" y="162235"/>
                    <a:pt x="235639" y="177383"/>
                    <a:pt x="234778" y="192831"/>
                  </a:cubicBezTo>
                  <a:cubicBezTo>
                    <a:pt x="235557" y="217461"/>
                    <a:pt x="223449" y="240724"/>
                    <a:pt x="202807" y="254255"/>
                  </a:cubicBezTo>
                  <a:cubicBezTo>
                    <a:pt x="177819" y="270087"/>
                    <a:pt x="148545" y="277845"/>
                    <a:pt x="118977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473629" y="5279678"/>
              <a:ext cx="234297" cy="276625"/>
            </a:xfrm>
            <a:custGeom>
              <a:avLst/>
              <a:gdLst>
                <a:gd name="connsiteX0" fmla="*/ 30198 w 234297"/>
                <a:gd name="connsiteY0" fmla="*/ 249128 h 276625"/>
                <a:gd name="connsiteX1" fmla="*/ 606 w 234297"/>
                <a:gd name="connsiteY1" fmla="*/ 175173 h 276625"/>
                <a:gd name="connsiteX2" fmla="*/ 58269 w 234297"/>
                <a:gd name="connsiteY2" fmla="*/ 175173 h 276625"/>
                <a:gd name="connsiteX3" fmla="*/ 57793 w 234297"/>
                <a:gd name="connsiteY3" fmla="*/ 181439 h 276625"/>
                <a:gd name="connsiteX4" fmla="*/ 74255 w 234297"/>
                <a:gd name="connsiteY4" fmla="*/ 215426 h 276625"/>
                <a:gd name="connsiteX5" fmla="*/ 119548 w 234297"/>
                <a:gd name="connsiteY5" fmla="*/ 227958 h 276625"/>
                <a:gd name="connsiteX6" fmla="*/ 158275 w 234297"/>
                <a:gd name="connsiteY6" fmla="*/ 219319 h 276625"/>
                <a:gd name="connsiteX7" fmla="*/ 172929 w 234297"/>
                <a:gd name="connsiteY7" fmla="*/ 196534 h 276625"/>
                <a:gd name="connsiteX8" fmla="*/ 157229 w 234297"/>
                <a:gd name="connsiteY8" fmla="*/ 174794 h 276625"/>
                <a:gd name="connsiteX9" fmla="*/ 107939 w 234297"/>
                <a:gd name="connsiteY9" fmla="*/ 161503 h 276625"/>
                <a:gd name="connsiteX10" fmla="*/ 54749 w 234297"/>
                <a:gd name="connsiteY10" fmla="*/ 148212 h 276625"/>
                <a:gd name="connsiteX11" fmla="*/ 19161 w 234297"/>
                <a:gd name="connsiteY11" fmla="*/ 125712 h 276625"/>
                <a:gd name="connsiteX12" fmla="*/ 4222 w 234297"/>
                <a:gd name="connsiteY12" fmla="*/ 84130 h 276625"/>
                <a:gd name="connsiteX13" fmla="*/ 18876 w 234297"/>
                <a:gd name="connsiteY13" fmla="*/ 39416 h 276625"/>
                <a:gd name="connsiteX14" fmla="*/ 58935 w 234297"/>
                <a:gd name="connsiteY14" fmla="*/ 10176 h 276625"/>
                <a:gd name="connsiteX15" fmla="*/ 116027 w 234297"/>
                <a:gd name="connsiteY15" fmla="*/ 17 h 276625"/>
                <a:gd name="connsiteX16" fmla="*/ 173119 w 234297"/>
                <a:gd name="connsiteY16" fmla="*/ 10176 h 276625"/>
                <a:gd name="connsiteX17" fmla="*/ 212989 w 234297"/>
                <a:gd name="connsiteY17" fmla="*/ 39226 h 276625"/>
                <a:gd name="connsiteX18" fmla="*/ 227357 w 234297"/>
                <a:gd name="connsiteY18" fmla="*/ 82611 h 276625"/>
                <a:gd name="connsiteX19" fmla="*/ 225739 w 234297"/>
                <a:gd name="connsiteY19" fmla="*/ 98276 h 276625"/>
                <a:gd name="connsiteX20" fmla="*/ 167600 w 234297"/>
                <a:gd name="connsiteY20" fmla="*/ 98275 h 276625"/>
                <a:gd name="connsiteX21" fmla="*/ 169218 w 234297"/>
                <a:gd name="connsiteY21" fmla="*/ 87832 h 276625"/>
                <a:gd name="connsiteX22" fmla="*/ 154278 w 234297"/>
                <a:gd name="connsiteY22" fmla="*/ 59352 h 276625"/>
                <a:gd name="connsiteX23" fmla="*/ 115265 w 234297"/>
                <a:gd name="connsiteY23" fmla="*/ 48339 h 276625"/>
                <a:gd name="connsiteX24" fmla="*/ 78822 w 234297"/>
                <a:gd name="connsiteY24" fmla="*/ 57833 h 276625"/>
                <a:gd name="connsiteX25" fmla="*/ 64929 w 234297"/>
                <a:gd name="connsiteY25" fmla="*/ 81092 h 276625"/>
                <a:gd name="connsiteX26" fmla="*/ 80630 w 234297"/>
                <a:gd name="connsiteY26" fmla="*/ 103022 h 276625"/>
                <a:gd name="connsiteX27" fmla="*/ 129919 w 234297"/>
                <a:gd name="connsiteY27" fmla="*/ 115554 h 276625"/>
                <a:gd name="connsiteX28" fmla="*/ 183871 w 234297"/>
                <a:gd name="connsiteY28" fmla="*/ 128845 h 276625"/>
                <a:gd name="connsiteX29" fmla="*/ 219268 w 234297"/>
                <a:gd name="connsiteY29" fmla="*/ 150775 h 276625"/>
                <a:gd name="connsiteX30" fmla="*/ 234208 w 234297"/>
                <a:gd name="connsiteY30" fmla="*/ 192831 h 276625"/>
                <a:gd name="connsiteX31" fmla="*/ 202236 w 234297"/>
                <a:gd name="connsiteY31" fmla="*/ 254255 h 276625"/>
                <a:gd name="connsiteX32" fmla="*/ 118406 w 234297"/>
                <a:gd name="connsiteY32" fmla="*/ 276470 h 276625"/>
                <a:gd name="connsiteX33" fmla="*/ 30198 w 23429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29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5" y="215426"/>
                  </a:cubicBezTo>
                  <a:cubicBezTo>
                    <a:pt x="87554" y="224472"/>
                    <a:pt x="103478" y="228878"/>
                    <a:pt x="119548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4" y="215109"/>
                    <a:pt x="172768" y="206286"/>
                    <a:pt x="172929" y="196534"/>
                  </a:cubicBezTo>
                  <a:cubicBezTo>
                    <a:pt x="172883" y="186687"/>
                    <a:pt x="166577" y="177955"/>
                    <a:pt x="157229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9" y="148212"/>
                  </a:cubicBezTo>
                  <a:cubicBezTo>
                    <a:pt x="41234" y="143700"/>
                    <a:pt x="29021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6" y="39416"/>
                  </a:cubicBezTo>
                  <a:cubicBezTo>
                    <a:pt x="29302" y="26202"/>
                    <a:pt x="43157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2" y="-240"/>
                    <a:pt x="154907" y="3207"/>
                    <a:pt x="173119" y="10176"/>
                  </a:cubicBezTo>
                  <a:cubicBezTo>
                    <a:pt x="188825" y="16033"/>
                    <a:pt x="202617" y="26082"/>
                    <a:pt x="212989" y="39226"/>
                  </a:cubicBezTo>
                  <a:cubicBezTo>
                    <a:pt x="222556" y="51651"/>
                    <a:pt x="227621" y="66945"/>
                    <a:pt x="227357" y="82611"/>
                  </a:cubicBezTo>
                  <a:cubicBezTo>
                    <a:pt x="227384" y="87876"/>
                    <a:pt x="226842" y="93128"/>
                    <a:pt x="225739" y="98276"/>
                  </a:cubicBezTo>
                  <a:lnTo>
                    <a:pt x="167600" y="98275"/>
                  </a:lnTo>
                  <a:cubicBezTo>
                    <a:pt x="168599" y="94881"/>
                    <a:pt x="169143" y="91370"/>
                    <a:pt x="169218" y="87832"/>
                  </a:cubicBezTo>
                  <a:cubicBezTo>
                    <a:pt x="169337" y="76441"/>
                    <a:pt x="163728" y="65747"/>
                    <a:pt x="154278" y="59352"/>
                  </a:cubicBezTo>
                  <a:cubicBezTo>
                    <a:pt x="142807" y="51575"/>
                    <a:pt x="129121" y="47711"/>
                    <a:pt x="115265" y="48339"/>
                  </a:cubicBezTo>
                  <a:cubicBezTo>
                    <a:pt x="102448" y="47873"/>
                    <a:pt x="89775" y="51175"/>
                    <a:pt x="78822" y="57833"/>
                  </a:cubicBezTo>
                  <a:cubicBezTo>
                    <a:pt x="70370" y="62565"/>
                    <a:pt x="65079" y="71424"/>
                    <a:pt x="64929" y="81092"/>
                  </a:cubicBezTo>
                  <a:cubicBezTo>
                    <a:pt x="64773" y="91047"/>
                    <a:pt x="71140" y="99941"/>
                    <a:pt x="80630" y="103022"/>
                  </a:cubicBezTo>
                  <a:cubicBezTo>
                    <a:pt x="96542" y="109014"/>
                    <a:pt x="113074" y="113217"/>
                    <a:pt x="129919" y="115554"/>
                  </a:cubicBezTo>
                  <a:cubicBezTo>
                    <a:pt x="152312" y="120111"/>
                    <a:pt x="170296" y="124541"/>
                    <a:pt x="183871" y="128845"/>
                  </a:cubicBezTo>
                  <a:cubicBezTo>
                    <a:pt x="197312" y="133111"/>
                    <a:pt x="209476" y="140647"/>
                    <a:pt x="219268" y="150775"/>
                  </a:cubicBezTo>
                  <a:cubicBezTo>
                    <a:pt x="229688" y="162235"/>
                    <a:pt x="235069" y="177383"/>
                    <a:pt x="234208" y="192831"/>
                  </a:cubicBezTo>
                  <a:cubicBezTo>
                    <a:pt x="234986" y="217461"/>
                    <a:pt x="222878" y="240724"/>
                    <a:pt x="202236" y="254255"/>
                  </a:cubicBezTo>
                  <a:cubicBezTo>
                    <a:pt x="177248" y="270087"/>
                    <a:pt x="147974" y="277845"/>
                    <a:pt x="118406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737718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7 w 238927"/>
                <a:gd name="connsiteY1" fmla="*/ 120118 h 276038"/>
                <a:gd name="connsiteX2" fmla="*/ 238927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2 w 238927"/>
                <a:gd name="connsiteY11" fmla="*/ 120118 h 276038"/>
                <a:gd name="connsiteX12" fmla="*/ 123697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3 w 238927"/>
                <a:gd name="connsiteY22" fmla="*/ 211351 h 276038"/>
                <a:gd name="connsiteX23" fmla="*/ 181360 w 238927"/>
                <a:gd name="connsiteY23" fmla="*/ 165592 h 276038"/>
                <a:gd name="connsiteX24" fmla="*/ 124268 w 238927"/>
                <a:gd name="connsiteY24" fmla="*/ 156668 h 276038"/>
                <a:gd name="connsiteX25" fmla="*/ 76691 w 238927"/>
                <a:gd name="connsiteY25" fmla="*/ 167396 h 276038"/>
                <a:gd name="connsiteX26" fmla="*/ 60420 w 238927"/>
                <a:gd name="connsiteY26" fmla="*/ 196446 h 276038"/>
                <a:gd name="connsiteX27" fmla="*/ 71458 w 238927"/>
                <a:gd name="connsiteY27" fmla="*/ 220275 h 276038"/>
                <a:gd name="connsiteX28" fmla="*/ 101812 w 238927"/>
                <a:gd name="connsiteY28" fmla="*/ 228344 h 276038"/>
                <a:gd name="connsiteX29" fmla="*/ 152243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7" y="120118"/>
                  </a:cubicBezTo>
                  <a:lnTo>
                    <a:pt x="238927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3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3" y="113282"/>
                    <a:pt x="119986" y="113282"/>
                  </a:cubicBezTo>
                  <a:cubicBezTo>
                    <a:pt x="140099" y="113310"/>
                    <a:pt x="160144" y="115603"/>
                    <a:pt x="179742" y="120118"/>
                  </a:cubicBezTo>
                  <a:cubicBezTo>
                    <a:pt x="179742" y="74422"/>
                    <a:pt x="161060" y="51606"/>
                    <a:pt x="123697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4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187" y="-102"/>
                    <a:pt x="189543" y="10562"/>
                    <a:pt x="209335" y="32018"/>
                  </a:cubicBezTo>
                  <a:close/>
                  <a:moveTo>
                    <a:pt x="152243" y="211351"/>
                  </a:moveTo>
                  <a:cubicBezTo>
                    <a:pt x="166848" y="199815"/>
                    <a:pt x="177111" y="183687"/>
                    <a:pt x="181360" y="165592"/>
                  </a:cubicBezTo>
                  <a:cubicBezTo>
                    <a:pt x="162932" y="159582"/>
                    <a:pt x="143655" y="156569"/>
                    <a:pt x="124268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3" y="173462"/>
                    <a:pt x="60222" y="184550"/>
                    <a:pt x="60420" y="196446"/>
                  </a:cubicBezTo>
                  <a:cubicBezTo>
                    <a:pt x="59875" y="205731"/>
                    <a:pt x="64017" y="214673"/>
                    <a:pt x="71458" y="220275"/>
                  </a:cubicBezTo>
                  <a:cubicBezTo>
                    <a:pt x="80451" y="226133"/>
                    <a:pt x="91089" y="228961"/>
                    <a:pt x="101812" y="228344"/>
                  </a:cubicBezTo>
                  <a:cubicBezTo>
                    <a:pt x="120073" y="228588"/>
                    <a:pt x="137868" y="222591"/>
                    <a:pt x="152243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028979" y="5279757"/>
              <a:ext cx="387750" cy="269079"/>
            </a:xfrm>
            <a:custGeom>
              <a:avLst/>
              <a:gdLst>
                <a:gd name="connsiteX0" fmla="*/ 366531 w 387750"/>
                <a:gd name="connsiteY0" fmla="*/ 26899 h 269079"/>
                <a:gd name="connsiteX1" fmla="*/ 387751 w 387750"/>
                <a:gd name="connsiteY1" fmla="*/ 102847 h 269079"/>
                <a:gd name="connsiteX2" fmla="*/ 387751 w 387750"/>
                <a:gd name="connsiteY2" fmla="*/ 269080 h 269079"/>
                <a:gd name="connsiteX3" fmla="*/ 327994 w 387750"/>
                <a:gd name="connsiteY3" fmla="*/ 269080 h 269079"/>
                <a:gd name="connsiteX4" fmla="*/ 327994 w 387750"/>
                <a:gd name="connsiteY4" fmla="*/ 108733 h 269079"/>
                <a:gd name="connsiteX5" fmla="*/ 317242 w 387750"/>
                <a:gd name="connsiteY5" fmla="*/ 68006 h 269079"/>
                <a:gd name="connsiteX6" fmla="*/ 285556 w 387750"/>
                <a:gd name="connsiteY6" fmla="*/ 52816 h 269079"/>
                <a:gd name="connsiteX7" fmla="*/ 241309 w 387750"/>
                <a:gd name="connsiteY7" fmla="*/ 76835 h 269079"/>
                <a:gd name="connsiteX8" fmla="*/ 224277 w 387750"/>
                <a:gd name="connsiteY8" fmla="*/ 140632 h 269079"/>
                <a:gd name="connsiteX9" fmla="*/ 224277 w 387750"/>
                <a:gd name="connsiteY9" fmla="*/ 268700 h 269079"/>
                <a:gd name="connsiteX10" fmla="*/ 164520 w 387750"/>
                <a:gd name="connsiteY10" fmla="*/ 268700 h 269079"/>
                <a:gd name="connsiteX11" fmla="*/ 164520 w 387750"/>
                <a:gd name="connsiteY11" fmla="*/ 108733 h 269079"/>
                <a:gd name="connsiteX12" fmla="*/ 153483 w 387750"/>
                <a:gd name="connsiteY12" fmla="*/ 67152 h 269079"/>
                <a:gd name="connsiteX13" fmla="*/ 121511 w 387750"/>
                <a:gd name="connsiteY13" fmla="*/ 51772 h 269079"/>
                <a:gd name="connsiteX14" fmla="*/ 77265 w 387750"/>
                <a:gd name="connsiteY14" fmla="*/ 76360 h 269079"/>
                <a:gd name="connsiteX15" fmla="*/ 59757 w 387750"/>
                <a:gd name="connsiteY15" fmla="*/ 141201 h 269079"/>
                <a:gd name="connsiteX16" fmla="*/ 59756 w 387750"/>
                <a:gd name="connsiteY16" fmla="*/ 268700 h 269079"/>
                <a:gd name="connsiteX17" fmla="*/ 0 w 387750"/>
                <a:gd name="connsiteY17" fmla="*/ 268700 h 269079"/>
                <a:gd name="connsiteX18" fmla="*/ 0 w 387750"/>
                <a:gd name="connsiteY18" fmla="*/ 7342 h 269079"/>
                <a:gd name="connsiteX19" fmla="*/ 59756 w 387750"/>
                <a:gd name="connsiteY19" fmla="*/ 7342 h 269079"/>
                <a:gd name="connsiteX20" fmla="*/ 59756 w 387750"/>
                <a:gd name="connsiteY20" fmla="*/ 53861 h 269079"/>
                <a:gd name="connsiteX21" fmla="*/ 92014 w 387750"/>
                <a:gd name="connsiteY21" fmla="*/ 14937 h 269079"/>
                <a:gd name="connsiteX22" fmla="*/ 143111 w 387750"/>
                <a:gd name="connsiteY22" fmla="*/ 32 h 269079"/>
                <a:gd name="connsiteX23" fmla="*/ 191544 w 387750"/>
                <a:gd name="connsiteY23" fmla="*/ 14937 h 269079"/>
                <a:gd name="connsiteX24" fmla="*/ 220090 w 387750"/>
                <a:gd name="connsiteY24" fmla="*/ 55475 h 269079"/>
                <a:gd name="connsiteX25" fmla="*/ 305728 w 387750"/>
                <a:gd name="connsiteY25" fmla="*/ 127 h 269079"/>
                <a:gd name="connsiteX26" fmla="*/ 366531 w 387750"/>
                <a:gd name="connsiteY26" fmla="*/ 26899 h 26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7750" h="269079">
                  <a:moveTo>
                    <a:pt x="366531" y="26899"/>
                  </a:moveTo>
                  <a:cubicBezTo>
                    <a:pt x="380741" y="44873"/>
                    <a:pt x="387814" y="70190"/>
                    <a:pt x="387751" y="102847"/>
                  </a:cubicBezTo>
                  <a:lnTo>
                    <a:pt x="387751" y="269080"/>
                  </a:lnTo>
                  <a:lnTo>
                    <a:pt x="327994" y="269080"/>
                  </a:lnTo>
                  <a:lnTo>
                    <a:pt x="327994" y="108733"/>
                  </a:lnTo>
                  <a:cubicBezTo>
                    <a:pt x="328731" y="94373"/>
                    <a:pt x="324974" y="80140"/>
                    <a:pt x="317242" y="68006"/>
                  </a:cubicBezTo>
                  <a:cubicBezTo>
                    <a:pt x="309999" y="57845"/>
                    <a:pt x="298032" y="52108"/>
                    <a:pt x="285556" y="52816"/>
                  </a:cubicBezTo>
                  <a:cubicBezTo>
                    <a:pt x="267638" y="52659"/>
                    <a:pt x="250909" y="61740"/>
                    <a:pt x="241309" y="76835"/>
                  </a:cubicBezTo>
                  <a:cubicBezTo>
                    <a:pt x="229140" y="95825"/>
                    <a:pt x="223188" y="118119"/>
                    <a:pt x="224277" y="140632"/>
                  </a:cubicBezTo>
                  <a:lnTo>
                    <a:pt x="224277" y="268700"/>
                  </a:lnTo>
                  <a:lnTo>
                    <a:pt x="164520" y="268700"/>
                  </a:lnTo>
                  <a:lnTo>
                    <a:pt x="164520" y="108733"/>
                  </a:lnTo>
                  <a:cubicBezTo>
                    <a:pt x="165257" y="94066"/>
                    <a:pt x="161400" y="79533"/>
                    <a:pt x="153483" y="67152"/>
                  </a:cubicBezTo>
                  <a:cubicBezTo>
                    <a:pt x="146168" y="56901"/>
                    <a:pt x="134105" y="51098"/>
                    <a:pt x="121511" y="51772"/>
                  </a:cubicBezTo>
                  <a:cubicBezTo>
                    <a:pt x="103514" y="51864"/>
                    <a:pt x="86817" y="61142"/>
                    <a:pt x="77265" y="76360"/>
                  </a:cubicBezTo>
                  <a:cubicBezTo>
                    <a:pt x="64764" y="95610"/>
                    <a:pt x="58639" y="118291"/>
                    <a:pt x="59757" y="141201"/>
                  </a:cubicBezTo>
                  <a:lnTo>
                    <a:pt x="59756" y="268700"/>
                  </a:lnTo>
                  <a:lnTo>
                    <a:pt x="0" y="268700"/>
                  </a:lnTo>
                  <a:lnTo>
                    <a:pt x="0" y="7342"/>
                  </a:lnTo>
                  <a:lnTo>
                    <a:pt x="59756" y="7342"/>
                  </a:lnTo>
                  <a:lnTo>
                    <a:pt x="59756" y="53861"/>
                  </a:lnTo>
                  <a:cubicBezTo>
                    <a:pt x="66504" y="38043"/>
                    <a:pt x="77710" y="24522"/>
                    <a:pt x="92014" y="14937"/>
                  </a:cubicBezTo>
                  <a:cubicBezTo>
                    <a:pt x="107085" y="4803"/>
                    <a:pt x="124942" y="-406"/>
                    <a:pt x="143111" y="32"/>
                  </a:cubicBezTo>
                  <a:cubicBezTo>
                    <a:pt x="160459" y="-451"/>
                    <a:pt x="177483" y="4788"/>
                    <a:pt x="191544" y="14937"/>
                  </a:cubicBezTo>
                  <a:cubicBezTo>
                    <a:pt x="205113" y="25102"/>
                    <a:pt x="215106" y="39293"/>
                    <a:pt x="220090" y="55475"/>
                  </a:cubicBezTo>
                  <a:cubicBezTo>
                    <a:pt x="234343" y="21070"/>
                    <a:pt x="268431" y="-961"/>
                    <a:pt x="305728" y="127"/>
                  </a:cubicBezTo>
                  <a:cubicBezTo>
                    <a:pt x="329138" y="-1256"/>
                    <a:pt x="351778" y="8713"/>
                    <a:pt x="366531" y="2689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469064" y="5182481"/>
              <a:ext cx="269284" cy="372920"/>
            </a:xfrm>
            <a:custGeom>
              <a:avLst/>
              <a:gdLst>
                <a:gd name="connsiteX0" fmla="*/ 211431 w 269284"/>
                <a:gd name="connsiteY0" fmla="*/ 114492 h 372920"/>
                <a:gd name="connsiteX1" fmla="*/ 254060 w 269284"/>
                <a:gd name="connsiteY1" fmla="*/ 162720 h 372920"/>
                <a:gd name="connsiteX2" fmla="*/ 254060 w 269284"/>
                <a:gd name="connsiteY2" fmla="*/ 307022 h 372920"/>
                <a:gd name="connsiteX3" fmla="*/ 211622 w 269284"/>
                <a:gd name="connsiteY3" fmla="*/ 355629 h 372920"/>
                <a:gd name="connsiteX4" fmla="*/ 149772 w 269284"/>
                <a:gd name="connsiteY4" fmla="*/ 372907 h 372920"/>
                <a:gd name="connsiteX5" fmla="*/ 97913 w 269284"/>
                <a:gd name="connsiteY5" fmla="*/ 360376 h 372920"/>
                <a:gd name="connsiteX6" fmla="*/ 59852 w 269284"/>
                <a:gd name="connsiteY6" fmla="*/ 325344 h 372920"/>
                <a:gd name="connsiteX7" fmla="*/ 59852 w 269284"/>
                <a:gd name="connsiteY7" fmla="*/ 365597 h 372920"/>
                <a:gd name="connsiteX8" fmla="*/ 0 w 269284"/>
                <a:gd name="connsiteY8" fmla="*/ 365597 h 372920"/>
                <a:gd name="connsiteX9" fmla="*/ 0 w 269284"/>
                <a:gd name="connsiteY9" fmla="*/ 0 h 372920"/>
                <a:gd name="connsiteX10" fmla="*/ 59756 w 269284"/>
                <a:gd name="connsiteY10" fmla="*/ 0 h 372920"/>
                <a:gd name="connsiteX11" fmla="*/ 59756 w 269284"/>
                <a:gd name="connsiteY11" fmla="*/ 145346 h 372920"/>
                <a:gd name="connsiteX12" fmla="*/ 97818 w 269284"/>
                <a:gd name="connsiteY12" fmla="*/ 109841 h 372920"/>
                <a:gd name="connsiteX13" fmla="*/ 150247 w 269284"/>
                <a:gd name="connsiteY13" fmla="*/ 97309 h 372920"/>
                <a:gd name="connsiteX14" fmla="*/ 211431 w 269284"/>
                <a:gd name="connsiteY14" fmla="*/ 114492 h 372920"/>
                <a:gd name="connsiteX15" fmla="*/ 186311 w 269284"/>
                <a:gd name="connsiteY15" fmla="*/ 297433 h 372920"/>
                <a:gd name="connsiteX16" fmla="*/ 186311 w 269284"/>
                <a:gd name="connsiteY16" fmla="*/ 172783 h 372920"/>
                <a:gd name="connsiteX17" fmla="*/ 83725 w 269284"/>
                <a:gd name="connsiteY17" fmla="*/ 168521 h 372920"/>
                <a:gd name="connsiteX18" fmla="*/ 79454 w 269284"/>
                <a:gd name="connsiteY18" fmla="*/ 172783 h 372920"/>
                <a:gd name="connsiteX19" fmla="*/ 79454 w 269284"/>
                <a:gd name="connsiteY19" fmla="*/ 297149 h 372920"/>
                <a:gd name="connsiteX20" fmla="*/ 181617 w 269284"/>
                <a:gd name="connsiteY20" fmla="*/ 301832 h 372920"/>
                <a:gd name="connsiteX21" fmla="*/ 186311 w 269284"/>
                <a:gd name="connsiteY21" fmla="*/ 297149 h 37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9284" h="372920">
                  <a:moveTo>
                    <a:pt x="211431" y="114492"/>
                  </a:moveTo>
                  <a:cubicBezTo>
                    <a:pt x="229915" y="126236"/>
                    <a:pt x="244693" y="142955"/>
                    <a:pt x="254060" y="162720"/>
                  </a:cubicBezTo>
                  <a:cubicBezTo>
                    <a:pt x="274359" y="208689"/>
                    <a:pt x="274359" y="261053"/>
                    <a:pt x="254060" y="307022"/>
                  </a:cubicBezTo>
                  <a:cubicBezTo>
                    <a:pt x="244805" y="326902"/>
                    <a:pt x="230090" y="343756"/>
                    <a:pt x="211622" y="355629"/>
                  </a:cubicBezTo>
                  <a:cubicBezTo>
                    <a:pt x="193109" y="367224"/>
                    <a:pt x="171628" y="373224"/>
                    <a:pt x="149772" y="372907"/>
                  </a:cubicBezTo>
                  <a:cubicBezTo>
                    <a:pt x="131699" y="373193"/>
                    <a:pt x="113852" y="368881"/>
                    <a:pt x="97913" y="360376"/>
                  </a:cubicBezTo>
                  <a:cubicBezTo>
                    <a:pt x="82429" y="352142"/>
                    <a:pt x="69324" y="340080"/>
                    <a:pt x="59852" y="325344"/>
                  </a:cubicBezTo>
                  <a:lnTo>
                    <a:pt x="59852" y="365597"/>
                  </a:lnTo>
                  <a:lnTo>
                    <a:pt x="0" y="365597"/>
                  </a:lnTo>
                  <a:lnTo>
                    <a:pt x="0" y="0"/>
                  </a:lnTo>
                  <a:lnTo>
                    <a:pt x="59756" y="0"/>
                  </a:lnTo>
                  <a:lnTo>
                    <a:pt x="59756" y="145346"/>
                  </a:lnTo>
                  <a:cubicBezTo>
                    <a:pt x="69155" y="130429"/>
                    <a:pt x="82269" y="118196"/>
                    <a:pt x="97818" y="109841"/>
                  </a:cubicBezTo>
                  <a:cubicBezTo>
                    <a:pt x="113946" y="101293"/>
                    <a:pt x="131988" y="96980"/>
                    <a:pt x="150247" y="97309"/>
                  </a:cubicBezTo>
                  <a:cubicBezTo>
                    <a:pt x="171881" y="96994"/>
                    <a:pt x="193139" y="102964"/>
                    <a:pt x="211431" y="114492"/>
                  </a:cubicBezTo>
                  <a:close/>
                  <a:moveTo>
                    <a:pt x="186311" y="297433"/>
                  </a:moveTo>
                  <a:cubicBezTo>
                    <a:pt x="213222" y="260221"/>
                    <a:pt x="213222" y="209996"/>
                    <a:pt x="186311" y="172783"/>
                  </a:cubicBezTo>
                  <a:cubicBezTo>
                    <a:pt x="159162" y="143343"/>
                    <a:pt x="113233" y="141435"/>
                    <a:pt x="83725" y="168521"/>
                  </a:cubicBezTo>
                  <a:cubicBezTo>
                    <a:pt x="82242" y="169882"/>
                    <a:pt x="80817" y="171304"/>
                    <a:pt x="79454" y="172783"/>
                  </a:cubicBezTo>
                  <a:cubicBezTo>
                    <a:pt x="52561" y="209897"/>
                    <a:pt x="52561" y="260035"/>
                    <a:pt x="79454" y="297149"/>
                  </a:cubicBezTo>
                  <a:cubicBezTo>
                    <a:pt x="106369" y="326589"/>
                    <a:pt x="152109" y="328686"/>
                    <a:pt x="181617" y="301832"/>
                  </a:cubicBezTo>
                  <a:cubicBezTo>
                    <a:pt x="183253" y="300343"/>
                    <a:pt x="184819" y="298780"/>
                    <a:pt x="186311" y="29714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769277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8 w 238927"/>
                <a:gd name="connsiteY1" fmla="*/ 120118 h 276038"/>
                <a:gd name="connsiteX2" fmla="*/ 238928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3 w 238927"/>
                <a:gd name="connsiteY11" fmla="*/ 120118 h 276038"/>
                <a:gd name="connsiteX12" fmla="*/ 123696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2 w 238927"/>
                <a:gd name="connsiteY22" fmla="*/ 211351 h 276038"/>
                <a:gd name="connsiteX23" fmla="*/ 181359 w 238927"/>
                <a:gd name="connsiteY23" fmla="*/ 165592 h 276038"/>
                <a:gd name="connsiteX24" fmla="*/ 124267 w 238927"/>
                <a:gd name="connsiteY24" fmla="*/ 156668 h 276038"/>
                <a:gd name="connsiteX25" fmla="*/ 76691 w 238927"/>
                <a:gd name="connsiteY25" fmla="*/ 167396 h 276038"/>
                <a:gd name="connsiteX26" fmla="*/ 60419 w 238927"/>
                <a:gd name="connsiteY26" fmla="*/ 196446 h 276038"/>
                <a:gd name="connsiteX27" fmla="*/ 71457 w 238927"/>
                <a:gd name="connsiteY27" fmla="*/ 220275 h 276038"/>
                <a:gd name="connsiteX28" fmla="*/ 101811 w 238927"/>
                <a:gd name="connsiteY28" fmla="*/ 228344 h 276038"/>
                <a:gd name="connsiteX29" fmla="*/ 152242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8" y="120118"/>
                  </a:cubicBezTo>
                  <a:lnTo>
                    <a:pt x="238928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2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2" y="113282"/>
                    <a:pt x="119986" y="113282"/>
                  </a:cubicBezTo>
                  <a:cubicBezTo>
                    <a:pt x="140099" y="113310"/>
                    <a:pt x="160145" y="115603"/>
                    <a:pt x="179743" y="120118"/>
                  </a:cubicBezTo>
                  <a:cubicBezTo>
                    <a:pt x="179742" y="74422"/>
                    <a:pt x="161060" y="51606"/>
                    <a:pt x="123696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3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250" y="-102"/>
                    <a:pt x="189606" y="10562"/>
                    <a:pt x="209335" y="32018"/>
                  </a:cubicBezTo>
                  <a:close/>
                  <a:moveTo>
                    <a:pt x="152242" y="211351"/>
                  </a:moveTo>
                  <a:cubicBezTo>
                    <a:pt x="166848" y="199815"/>
                    <a:pt x="177110" y="183687"/>
                    <a:pt x="181359" y="165592"/>
                  </a:cubicBezTo>
                  <a:cubicBezTo>
                    <a:pt x="162932" y="159582"/>
                    <a:pt x="143655" y="156569"/>
                    <a:pt x="124267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2" y="173462"/>
                    <a:pt x="60222" y="184550"/>
                    <a:pt x="60419" y="196446"/>
                  </a:cubicBezTo>
                  <a:cubicBezTo>
                    <a:pt x="59875" y="205731"/>
                    <a:pt x="64016" y="214673"/>
                    <a:pt x="71457" y="220275"/>
                  </a:cubicBezTo>
                  <a:cubicBezTo>
                    <a:pt x="80450" y="226133"/>
                    <a:pt x="91089" y="228961"/>
                    <a:pt x="101811" y="228344"/>
                  </a:cubicBezTo>
                  <a:cubicBezTo>
                    <a:pt x="120078" y="228618"/>
                    <a:pt x="137883" y="222619"/>
                    <a:pt x="152242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060729" y="5280338"/>
              <a:ext cx="233317" cy="268214"/>
            </a:xfrm>
            <a:custGeom>
              <a:avLst/>
              <a:gdLst>
                <a:gd name="connsiteX0" fmla="*/ 205532 w 233317"/>
                <a:gd name="connsiteY0" fmla="*/ 19768 h 268214"/>
                <a:gd name="connsiteX1" fmla="*/ 228559 w 233317"/>
                <a:gd name="connsiteY1" fmla="*/ 65527 h 268214"/>
                <a:gd name="connsiteX2" fmla="*/ 233317 w 233317"/>
                <a:gd name="connsiteY2" fmla="*/ 121823 h 268214"/>
                <a:gd name="connsiteX3" fmla="*/ 233317 w 233317"/>
                <a:gd name="connsiteY3" fmla="*/ 268214 h 268214"/>
                <a:gd name="connsiteX4" fmla="*/ 173560 w 233317"/>
                <a:gd name="connsiteY4" fmla="*/ 268214 h 268214"/>
                <a:gd name="connsiteX5" fmla="*/ 173560 w 233317"/>
                <a:gd name="connsiteY5" fmla="*/ 123342 h 268214"/>
                <a:gd name="connsiteX6" fmla="*/ 171181 w 233317"/>
                <a:gd name="connsiteY6" fmla="*/ 87552 h 268214"/>
                <a:gd name="connsiteX7" fmla="*/ 158906 w 233317"/>
                <a:gd name="connsiteY7" fmla="*/ 62204 h 268214"/>
                <a:gd name="connsiteX8" fmla="*/ 127506 w 233317"/>
                <a:gd name="connsiteY8" fmla="*/ 51191 h 268214"/>
                <a:gd name="connsiteX9" fmla="*/ 78787 w 233317"/>
                <a:gd name="connsiteY9" fmla="*/ 75780 h 268214"/>
                <a:gd name="connsiteX10" fmla="*/ 59757 w 233317"/>
                <a:gd name="connsiteY10" fmla="*/ 140051 h 268214"/>
                <a:gd name="connsiteX11" fmla="*/ 59757 w 233317"/>
                <a:gd name="connsiteY11" fmla="*/ 268119 h 268214"/>
                <a:gd name="connsiteX12" fmla="*/ 0 w 233317"/>
                <a:gd name="connsiteY12" fmla="*/ 268119 h 268214"/>
                <a:gd name="connsiteX13" fmla="*/ 0 w 233317"/>
                <a:gd name="connsiteY13" fmla="*/ 6761 h 268214"/>
                <a:gd name="connsiteX14" fmla="*/ 59757 w 233317"/>
                <a:gd name="connsiteY14" fmla="*/ 6761 h 268214"/>
                <a:gd name="connsiteX15" fmla="*/ 59757 w 233317"/>
                <a:gd name="connsiteY15" fmla="*/ 55368 h 268214"/>
                <a:gd name="connsiteX16" fmla="*/ 96201 w 233317"/>
                <a:gd name="connsiteY16" fmla="*/ 14641 h 268214"/>
                <a:gd name="connsiteX17" fmla="*/ 148821 w 233317"/>
                <a:gd name="connsiteY17" fmla="*/ 21 h 268214"/>
                <a:gd name="connsiteX18" fmla="*/ 205532 w 233317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317" h="268214">
                  <a:moveTo>
                    <a:pt x="205532" y="19768"/>
                  </a:moveTo>
                  <a:cubicBezTo>
                    <a:pt x="217477" y="32481"/>
                    <a:pt x="225476" y="48374"/>
                    <a:pt x="228559" y="65527"/>
                  </a:cubicBezTo>
                  <a:cubicBezTo>
                    <a:pt x="231763" y="84121"/>
                    <a:pt x="233355" y="102956"/>
                    <a:pt x="233317" y="121823"/>
                  </a:cubicBezTo>
                  <a:lnTo>
                    <a:pt x="23331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0" y="99398"/>
                    <a:pt x="171181" y="87552"/>
                  </a:cubicBezTo>
                  <a:cubicBezTo>
                    <a:pt x="169626" y="78098"/>
                    <a:pt x="165363" y="69295"/>
                    <a:pt x="158906" y="62204"/>
                  </a:cubicBezTo>
                  <a:cubicBezTo>
                    <a:pt x="150503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1" y="94488"/>
                    <a:pt x="58742" y="117110"/>
                    <a:pt x="59757" y="140051"/>
                  </a:cubicBezTo>
                  <a:lnTo>
                    <a:pt x="59757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7" y="6761"/>
                  </a:lnTo>
                  <a:lnTo>
                    <a:pt x="59757" y="55368"/>
                  </a:lnTo>
                  <a:cubicBezTo>
                    <a:pt x="67843" y="38656"/>
                    <a:pt x="80470" y="24545"/>
                    <a:pt x="96201" y="14641"/>
                  </a:cubicBezTo>
                  <a:cubicBezTo>
                    <a:pt x="111965" y="4818"/>
                    <a:pt x="130236" y="-259"/>
                    <a:pt x="148821" y="21"/>
                  </a:cubicBezTo>
                  <a:cubicBezTo>
                    <a:pt x="174258" y="-422"/>
                    <a:pt x="193162" y="6160"/>
                    <a:pt x="205532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334390" y="5182481"/>
              <a:ext cx="266905" cy="373303"/>
            </a:xfrm>
            <a:custGeom>
              <a:avLst/>
              <a:gdLst>
                <a:gd name="connsiteX0" fmla="*/ 266905 w 266905"/>
                <a:gd name="connsiteY0" fmla="*/ 0 h 373303"/>
                <a:gd name="connsiteX1" fmla="*/ 266905 w 266905"/>
                <a:gd name="connsiteY1" fmla="*/ 365882 h 373303"/>
                <a:gd name="connsiteX2" fmla="*/ 207054 w 266905"/>
                <a:gd name="connsiteY2" fmla="*/ 365882 h 373303"/>
                <a:gd name="connsiteX3" fmla="*/ 207054 w 266905"/>
                <a:gd name="connsiteY3" fmla="*/ 327243 h 373303"/>
                <a:gd name="connsiteX4" fmla="*/ 168993 w 266905"/>
                <a:gd name="connsiteY4" fmla="*/ 361230 h 373303"/>
                <a:gd name="connsiteX5" fmla="*/ 117895 w 266905"/>
                <a:gd name="connsiteY5" fmla="*/ 373287 h 373303"/>
                <a:gd name="connsiteX6" fmla="*/ 56616 w 266905"/>
                <a:gd name="connsiteY6" fmla="*/ 356009 h 373303"/>
                <a:gd name="connsiteX7" fmla="*/ 14939 w 266905"/>
                <a:gd name="connsiteY7" fmla="*/ 307402 h 373303"/>
                <a:gd name="connsiteX8" fmla="*/ 14939 w 266905"/>
                <a:gd name="connsiteY8" fmla="*/ 163100 h 373303"/>
                <a:gd name="connsiteX9" fmla="*/ 56616 w 266905"/>
                <a:gd name="connsiteY9" fmla="*/ 114492 h 373303"/>
                <a:gd name="connsiteX10" fmla="*/ 117895 w 266905"/>
                <a:gd name="connsiteY10" fmla="*/ 97214 h 373303"/>
                <a:gd name="connsiteX11" fmla="*/ 168993 w 266905"/>
                <a:gd name="connsiteY11" fmla="*/ 109271 h 373303"/>
                <a:gd name="connsiteX12" fmla="*/ 207054 w 266905"/>
                <a:gd name="connsiteY12" fmla="*/ 143258 h 373303"/>
                <a:gd name="connsiteX13" fmla="*/ 207054 w 266905"/>
                <a:gd name="connsiteY13" fmla="*/ 0 h 373303"/>
                <a:gd name="connsiteX14" fmla="*/ 189641 w 266905"/>
                <a:gd name="connsiteY14" fmla="*/ 297433 h 373303"/>
                <a:gd name="connsiteX15" fmla="*/ 189641 w 266905"/>
                <a:gd name="connsiteY15" fmla="*/ 173068 h 373303"/>
                <a:gd name="connsiteX16" fmla="*/ 87477 w 266905"/>
                <a:gd name="connsiteY16" fmla="*/ 168384 h 373303"/>
                <a:gd name="connsiteX17" fmla="*/ 82784 w 266905"/>
                <a:gd name="connsiteY17" fmla="*/ 173068 h 373303"/>
                <a:gd name="connsiteX18" fmla="*/ 82784 w 266905"/>
                <a:gd name="connsiteY18" fmla="*/ 297433 h 373303"/>
                <a:gd name="connsiteX19" fmla="*/ 136450 w 266905"/>
                <a:gd name="connsiteY19" fmla="*/ 320977 h 373303"/>
                <a:gd name="connsiteX20" fmla="*/ 189641 w 266905"/>
                <a:gd name="connsiteY20" fmla="*/ 297433 h 37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905" h="373303">
                  <a:moveTo>
                    <a:pt x="266905" y="0"/>
                  </a:moveTo>
                  <a:lnTo>
                    <a:pt x="266905" y="365882"/>
                  </a:lnTo>
                  <a:lnTo>
                    <a:pt x="207054" y="365882"/>
                  </a:lnTo>
                  <a:lnTo>
                    <a:pt x="207054" y="327243"/>
                  </a:lnTo>
                  <a:cubicBezTo>
                    <a:pt x="197339" y="341503"/>
                    <a:pt x="184271" y="353172"/>
                    <a:pt x="168993" y="361230"/>
                  </a:cubicBezTo>
                  <a:cubicBezTo>
                    <a:pt x="153210" y="369371"/>
                    <a:pt x="135661" y="373511"/>
                    <a:pt x="117895" y="373287"/>
                  </a:cubicBezTo>
                  <a:cubicBezTo>
                    <a:pt x="96211" y="373659"/>
                    <a:pt x="74898" y="367649"/>
                    <a:pt x="56616" y="356009"/>
                  </a:cubicBezTo>
                  <a:cubicBezTo>
                    <a:pt x="38419" y="344039"/>
                    <a:pt x="23974" y="327192"/>
                    <a:pt x="14939" y="307402"/>
                  </a:cubicBezTo>
                  <a:cubicBezTo>
                    <a:pt x="-4980" y="261354"/>
                    <a:pt x="-4980" y="209148"/>
                    <a:pt x="14939" y="163100"/>
                  </a:cubicBezTo>
                  <a:cubicBezTo>
                    <a:pt x="23974" y="143309"/>
                    <a:pt x="38419" y="126462"/>
                    <a:pt x="56616" y="114492"/>
                  </a:cubicBezTo>
                  <a:cubicBezTo>
                    <a:pt x="74898" y="102852"/>
                    <a:pt x="96211" y="96842"/>
                    <a:pt x="117895" y="97214"/>
                  </a:cubicBezTo>
                  <a:cubicBezTo>
                    <a:pt x="135666" y="96942"/>
                    <a:pt x="153226" y="101086"/>
                    <a:pt x="168993" y="109271"/>
                  </a:cubicBezTo>
                  <a:cubicBezTo>
                    <a:pt x="184298" y="117290"/>
                    <a:pt x="197375" y="128967"/>
                    <a:pt x="207054" y="143258"/>
                  </a:cubicBezTo>
                  <a:lnTo>
                    <a:pt x="207054" y="0"/>
                  </a:lnTo>
                  <a:close/>
                  <a:moveTo>
                    <a:pt x="189641" y="297433"/>
                  </a:moveTo>
                  <a:cubicBezTo>
                    <a:pt x="216533" y="260319"/>
                    <a:pt x="216533" y="210182"/>
                    <a:pt x="189641" y="173068"/>
                  </a:cubicBezTo>
                  <a:cubicBezTo>
                    <a:pt x="162725" y="143627"/>
                    <a:pt x="116985" y="141531"/>
                    <a:pt x="87477" y="168384"/>
                  </a:cubicBezTo>
                  <a:cubicBezTo>
                    <a:pt x="85842" y="169873"/>
                    <a:pt x="84276" y="171436"/>
                    <a:pt x="82784" y="173068"/>
                  </a:cubicBezTo>
                  <a:cubicBezTo>
                    <a:pt x="55891" y="210182"/>
                    <a:pt x="55891" y="260319"/>
                    <a:pt x="82784" y="297433"/>
                  </a:cubicBezTo>
                  <a:cubicBezTo>
                    <a:pt x="96063" y="313136"/>
                    <a:pt x="115875" y="321828"/>
                    <a:pt x="136450" y="320977"/>
                  </a:cubicBezTo>
                  <a:cubicBezTo>
                    <a:pt x="156861" y="321680"/>
                    <a:pt x="176466" y="313002"/>
                    <a:pt x="189641" y="297433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646306" y="5279751"/>
              <a:ext cx="261004" cy="276090"/>
            </a:xfrm>
            <a:custGeom>
              <a:avLst/>
              <a:gdLst>
                <a:gd name="connsiteX0" fmla="*/ 261004 w 261004"/>
                <a:gd name="connsiteY0" fmla="*/ 186112 h 276090"/>
                <a:gd name="connsiteX1" fmla="*/ 215901 w 261004"/>
                <a:gd name="connsiteY1" fmla="*/ 251998 h 276090"/>
                <a:gd name="connsiteX2" fmla="*/ 133689 w 261004"/>
                <a:gd name="connsiteY2" fmla="*/ 276016 h 276090"/>
                <a:gd name="connsiteX3" fmla="*/ 62990 w 261004"/>
                <a:gd name="connsiteY3" fmla="*/ 258738 h 276090"/>
                <a:gd name="connsiteX4" fmla="*/ 16364 w 261004"/>
                <a:gd name="connsiteY4" fmla="*/ 210416 h 276090"/>
                <a:gd name="connsiteX5" fmla="*/ 16364 w 261004"/>
                <a:gd name="connsiteY5" fmla="*/ 65354 h 276090"/>
                <a:gd name="connsiteX6" fmla="*/ 63941 w 261004"/>
                <a:gd name="connsiteY6" fmla="*/ 17032 h 276090"/>
                <a:gd name="connsiteX7" fmla="*/ 135497 w 261004"/>
                <a:gd name="connsiteY7" fmla="*/ 39 h 276090"/>
                <a:gd name="connsiteX8" fmla="*/ 200201 w 261004"/>
                <a:gd name="connsiteY8" fmla="*/ 14184 h 276090"/>
                <a:gd name="connsiteX9" fmla="*/ 242354 w 261004"/>
                <a:gd name="connsiteY9" fmla="*/ 53392 h 276090"/>
                <a:gd name="connsiteX10" fmla="*/ 257007 w 261004"/>
                <a:gd name="connsiteY10" fmla="*/ 110923 h 276090"/>
                <a:gd name="connsiteX11" fmla="*/ 250156 w 261004"/>
                <a:gd name="connsiteY11" fmla="*/ 154784 h 276090"/>
                <a:gd name="connsiteX12" fmla="*/ 63656 w 261004"/>
                <a:gd name="connsiteY12" fmla="*/ 154784 h 276090"/>
                <a:gd name="connsiteX13" fmla="*/ 85922 w 261004"/>
                <a:gd name="connsiteY13" fmla="*/ 205764 h 276090"/>
                <a:gd name="connsiteX14" fmla="*/ 134926 w 261004"/>
                <a:gd name="connsiteY14" fmla="*/ 223802 h 276090"/>
                <a:gd name="connsiteX15" fmla="*/ 172988 w 261004"/>
                <a:gd name="connsiteY15" fmla="*/ 213833 h 276090"/>
                <a:gd name="connsiteX16" fmla="*/ 196015 w 261004"/>
                <a:gd name="connsiteY16" fmla="*/ 186112 h 276090"/>
                <a:gd name="connsiteX17" fmla="*/ 87063 w 261004"/>
                <a:gd name="connsiteY17" fmla="*/ 66114 h 276090"/>
                <a:gd name="connsiteX18" fmla="*/ 64512 w 261004"/>
                <a:gd name="connsiteY18" fmla="*/ 112347 h 276090"/>
                <a:gd name="connsiteX19" fmla="*/ 193350 w 261004"/>
                <a:gd name="connsiteY19" fmla="*/ 112347 h 276090"/>
                <a:gd name="connsiteX20" fmla="*/ 193921 w 261004"/>
                <a:gd name="connsiteY20" fmla="*/ 104468 h 276090"/>
                <a:gd name="connsiteX21" fmla="*/ 178220 w 261004"/>
                <a:gd name="connsiteY21" fmla="*/ 64785 h 276090"/>
                <a:gd name="connsiteX22" fmla="*/ 134260 w 261004"/>
                <a:gd name="connsiteY22" fmla="*/ 50165 h 276090"/>
                <a:gd name="connsiteX23" fmla="*/ 87063 w 261004"/>
                <a:gd name="connsiteY23" fmla="*/ 66114 h 27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1004" h="276090">
                  <a:moveTo>
                    <a:pt x="261004" y="186112"/>
                  </a:moveTo>
                  <a:cubicBezTo>
                    <a:pt x="254204" y="212683"/>
                    <a:pt x="238234" y="236012"/>
                    <a:pt x="215901" y="251998"/>
                  </a:cubicBezTo>
                  <a:cubicBezTo>
                    <a:pt x="191772" y="268559"/>
                    <a:pt x="162961" y="276976"/>
                    <a:pt x="133689" y="276016"/>
                  </a:cubicBezTo>
                  <a:cubicBezTo>
                    <a:pt x="109011" y="276551"/>
                    <a:pt x="84626" y="270592"/>
                    <a:pt x="62990" y="258738"/>
                  </a:cubicBezTo>
                  <a:cubicBezTo>
                    <a:pt x="43036" y="247540"/>
                    <a:pt x="26822" y="230736"/>
                    <a:pt x="16364" y="210416"/>
                  </a:cubicBezTo>
                  <a:cubicBezTo>
                    <a:pt x="-5455" y="164512"/>
                    <a:pt x="-5455" y="111258"/>
                    <a:pt x="16364" y="65354"/>
                  </a:cubicBezTo>
                  <a:cubicBezTo>
                    <a:pt x="27028" y="44866"/>
                    <a:pt x="43599" y="28035"/>
                    <a:pt x="63941" y="17032"/>
                  </a:cubicBezTo>
                  <a:cubicBezTo>
                    <a:pt x="85936" y="5334"/>
                    <a:pt x="110578" y="-518"/>
                    <a:pt x="135497" y="39"/>
                  </a:cubicBezTo>
                  <a:cubicBezTo>
                    <a:pt x="157889" y="-487"/>
                    <a:pt x="180080" y="4365"/>
                    <a:pt x="200201" y="14184"/>
                  </a:cubicBezTo>
                  <a:cubicBezTo>
                    <a:pt x="217772" y="22890"/>
                    <a:pt x="232420" y="36514"/>
                    <a:pt x="242354" y="53392"/>
                  </a:cubicBezTo>
                  <a:cubicBezTo>
                    <a:pt x="252348" y="70901"/>
                    <a:pt x="257411" y="90779"/>
                    <a:pt x="257007" y="110923"/>
                  </a:cubicBezTo>
                  <a:cubicBezTo>
                    <a:pt x="256967" y="125806"/>
                    <a:pt x="254657" y="140595"/>
                    <a:pt x="250156" y="154784"/>
                  </a:cubicBezTo>
                  <a:lnTo>
                    <a:pt x="63656" y="154784"/>
                  </a:lnTo>
                  <a:cubicBezTo>
                    <a:pt x="65107" y="173795"/>
                    <a:pt x="72953" y="191760"/>
                    <a:pt x="85922" y="205764"/>
                  </a:cubicBezTo>
                  <a:cubicBezTo>
                    <a:pt x="99114" y="218182"/>
                    <a:pt x="116811" y="224697"/>
                    <a:pt x="134926" y="223802"/>
                  </a:cubicBezTo>
                  <a:cubicBezTo>
                    <a:pt x="148297" y="224088"/>
                    <a:pt x="161481" y="220635"/>
                    <a:pt x="172988" y="213833"/>
                  </a:cubicBezTo>
                  <a:cubicBezTo>
                    <a:pt x="183615" y="207492"/>
                    <a:pt x="191743" y="197708"/>
                    <a:pt x="196015" y="186112"/>
                  </a:cubicBezTo>
                  <a:close/>
                  <a:moveTo>
                    <a:pt x="87063" y="66114"/>
                  </a:moveTo>
                  <a:cubicBezTo>
                    <a:pt x="74327" y="78397"/>
                    <a:pt x="66342" y="94769"/>
                    <a:pt x="64512" y="112347"/>
                  </a:cubicBezTo>
                  <a:lnTo>
                    <a:pt x="193350" y="112347"/>
                  </a:lnTo>
                  <a:cubicBezTo>
                    <a:pt x="193801" y="109746"/>
                    <a:pt x="193992" y="107107"/>
                    <a:pt x="193921" y="104468"/>
                  </a:cubicBezTo>
                  <a:cubicBezTo>
                    <a:pt x="194677" y="89599"/>
                    <a:pt x="188952" y="75130"/>
                    <a:pt x="178220" y="64785"/>
                  </a:cubicBezTo>
                  <a:cubicBezTo>
                    <a:pt x="166020" y="54412"/>
                    <a:pt x="150259" y="49170"/>
                    <a:pt x="134260" y="50165"/>
                  </a:cubicBezTo>
                  <a:cubicBezTo>
                    <a:pt x="117069" y="49316"/>
                    <a:pt x="100199" y="55017"/>
                    <a:pt x="87063" y="66114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924532" y="5217607"/>
              <a:ext cx="199060" cy="330850"/>
            </a:xfrm>
            <a:custGeom>
              <a:avLst/>
              <a:gdLst>
                <a:gd name="connsiteX0" fmla="*/ 69557 w 199060"/>
                <a:gd name="connsiteY0" fmla="*/ 330851 h 330850"/>
                <a:gd name="connsiteX1" fmla="*/ 69557 w 199060"/>
                <a:gd name="connsiteY1" fmla="*/ 121233 h 330850"/>
                <a:gd name="connsiteX2" fmla="*/ 0 w 199060"/>
                <a:gd name="connsiteY2" fmla="*/ 121233 h 330850"/>
                <a:gd name="connsiteX3" fmla="*/ 0 w 199060"/>
                <a:gd name="connsiteY3" fmla="*/ 69493 h 330850"/>
                <a:gd name="connsiteX4" fmla="*/ 69557 w 199060"/>
                <a:gd name="connsiteY4" fmla="*/ 69493 h 330850"/>
                <a:gd name="connsiteX5" fmla="*/ 69557 w 199060"/>
                <a:gd name="connsiteY5" fmla="*/ 0 h 330850"/>
                <a:gd name="connsiteX6" fmla="*/ 129313 w 199060"/>
                <a:gd name="connsiteY6" fmla="*/ 0 h 330850"/>
                <a:gd name="connsiteX7" fmla="*/ 129313 w 199060"/>
                <a:gd name="connsiteY7" fmla="*/ 69493 h 330850"/>
                <a:gd name="connsiteX8" fmla="*/ 199061 w 199060"/>
                <a:gd name="connsiteY8" fmla="*/ 69493 h 330850"/>
                <a:gd name="connsiteX9" fmla="*/ 199061 w 199060"/>
                <a:gd name="connsiteY9" fmla="*/ 121233 h 330850"/>
                <a:gd name="connsiteX10" fmla="*/ 129313 w 199060"/>
                <a:gd name="connsiteY10" fmla="*/ 121233 h 330850"/>
                <a:gd name="connsiteX11" fmla="*/ 129313 w 199060"/>
                <a:gd name="connsiteY11" fmla="*/ 330851 h 3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060" h="330850">
                  <a:moveTo>
                    <a:pt x="69557" y="330851"/>
                  </a:moveTo>
                  <a:lnTo>
                    <a:pt x="69557" y="121233"/>
                  </a:lnTo>
                  <a:lnTo>
                    <a:pt x="0" y="121233"/>
                  </a:lnTo>
                  <a:lnTo>
                    <a:pt x="0" y="69493"/>
                  </a:lnTo>
                  <a:lnTo>
                    <a:pt x="69557" y="69493"/>
                  </a:lnTo>
                  <a:lnTo>
                    <a:pt x="69557" y="0"/>
                  </a:lnTo>
                  <a:lnTo>
                    <a:pt x="129313" y="0"/>
                  </a:lnTo>
                  <a:lnTo>
                    <a:pt x="129313" y="69493"/>
                  </a:lnTo>
                  <a:lnTo>
                    <a:pt x="199061" y="69493"/>
                  </a:lnTo>
                  <a:lnTo>
                    <a:pt x="199061" y="121233"/>
                  </a:lnTo>
                  <a:lnTo>
                    <a:pt x="129313" y="121233"/>
                  </a:lnTo>
                  <a:lnTo>
                    <a:pt x="129313" y="330851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4" name="Plassholder for bunntekst 3">
            <a:extLst>
              <a:ext uri="{FF2B5EF4-FFF2-40B4-BE49-F238E27FC236}">
                <a16:creationId xmlns:a16="http://schemas.microsoft.com/office/drawing/2014/main" id="{DD9E18BD-1295-144A-8B92-7465CCFF1745}"/>
              </a:ext>
            </a:extLst>
          </p:cNvPr>
          <p:cNvSpPr txBox="1">
            <a:spLocks/>
          </p:cNvSpPr>
          <p:nvPr userDrawn="1"/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784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lbil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B1868199-E5DF-8C46-A2BB-D8842B4A91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406070C6-7FEB-8C44-A95F-9337AA6A99A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2104" y="6356349"/>
            <a:ext cx="6453599" cy="365125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Husk å kreditere fotograf, kunstner eller designer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758A8C35-AF8C-A944-9033-CEF161BADF9F}"/>
              </a:ext>
            </a:extLst>
          </p:cNvPr>
          <p:cNvSpPr>
            <a:spLocks noGrp="1" noChangeAspect="1"/>
          </p:cNvSpPr>
          <p:nvPr>
            <p:ph type="body" sz="half" idx="13" hasCustomPrompt="1"/>
          </p:nvPr>
        </p:nvSpPr>
        <p:spPr>
          <a:xfrm>
            <a:off x="7673418" y="0"/>
            <a:ext cx="3864989" cy="1960775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nb-NO" dirty="0"/>
              <a:t>.</a:t>
            </a:r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2EECD23C-0835-6844-9F5C-42E1A2862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8325" y="3515209"/>
            <a:ext cx="5288437" cy="1311128"/>
          </a:xfrm>
          <a:solidFill>
            <a:srgbClr val="1C1B46"/>
          </a:solidFill>
        </p:spPr>
        <p:txBody>
          <a:bodyPr>
            <a:spAutoFit/>
          </a:bodyPr>
          <a:lstStyle>
            <a:lvl1pPr>
              <a:defRPr sz="8800" b="1">
                <a:solidFill>
                  <a:srgbClr val="5799FF"/>
                </a:solidFill>
              </a:defRPr>
            </a:lvl1pPr>
          </a:lstStyle>
          <a:p>
            <a:r>
              <a:rPr lang="nb-NO" dirty="0"/>
              <a:t>Overskrift</a:t>
            </a:r>
          </a:p>
        </p:txBody>
      </p:sp>
      <p:sp>
        <p:nvSpPr>
          <p:cNvPr id="14" name="Plassholder for tekst 4">
            <a:extLst>
              <a:ext uri="{FF2B5EF4-FFF2-40B4-BE49-F238E27FC236}">
                <a16:creationId xmlns:a16="http://schemas.microsoft.com/office/drawing/2014/main" id="{2CECCD30-4AC1-1042-8FE6-D72C54023EFE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0179504" y="6017700"/>
            <a:ext cx="1707842" cy="52247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5987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F6DC75F-523A-494C-BAA9-E8D4CB4DBF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66850" y="3013213"/>
            <a:ext cx="3708400" cy="990600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4096ED9-C2A0-1F4C-B4AC-849B62053B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2375" y="1710267"/>
            <a:ext cx="5002775" cy="4187296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3600">
                <a:solidFill>
                  <a:schemeClr val="bg2"/>
                </a:solidFill>
                <a:latin typeface="+mn-lt"/>
              </a:defRPr>
            </a:lvl1pPr>
            <a:lvl2pPr marL="914400" indent="-457200">
              <a:buFont typeface="+mj-lt"/>
              <a:buAutoNum type="arabicPeriod"/>
              <a:defRPr sz="3200">
                <a:solidFill>
                  <a:schemeClr val="bg2"/>
                </a:solidFill>
              </a:defRPr>
            </a:lvl2pPr>
            <a:lvl3pPr marL="1371600" indent="-457200">
              <a:buFont typeface="+mj-lt"/>
              <a:buAutoNum type="arabicPeriod"/>
              <a:defRPr sz="2800">
                <a:solidFill>
                  <a:schemeClr val="bg2"/>
                </a:solidFill>
              </a:defRPr>
            </a:lvl3pPr>
            <a:lvl4pPr marL="1714500" indent="-342900">
              <a:buFont typeface="+mj-lt"/>
              <a:buAutoNum type="arabicPeriod"/>
              <a:defRPr sz="2400">
                <a:solidFill>
                  <a:schemeClr val="bg2"/>
                </a:solidFill>
              </a:defRPr>
            </a:lvl4pPr>
            <a:lvl5pPr marL="2171700" indent="-342900">
              <a:buFont typeface="+mj-lt"/>
              <a:buAutoNum type="arabicPeriod"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1859743-AB14-ED47-BD88-C3E6D669AE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22375" y="593724"/>
            <a:ext cx="5002775" cy="733426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B68AE05-393A-9649-9988-F2C7ED406F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2275114"/>
            <a:ext cx="1153886" cy="2307772"/>
          </a:xfrm>
          <a:prstGeom prst="rect">
            <a:avLst/>
          </a:prstGeom>
        </p:spPr>
      </p:pic>
      <p:sp>
        <p:nvSpPr>
          <p:cNvPr id="10" name="Grafikk 8">
            <a:extLst>
              <a:ext uri="{FF2B5EF4-FFF2-40B4-BE49-F238E27FC236}">
                <a16:creationId xmlns:a16="http://schemas.microsoft.com/office/drawing/2014/main" id="{EE7FC2AC-FCB3-BE4F-AB57-37A3558579C7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2B931EEF-8C78-0840-9E06-D59D91FC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28.04.2023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49E017F3-457C-4742-AB01-56873A7C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7B851742-9A49-DC43-9945-623C8F6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944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D56E43-FF06-E746-A33D-D359D9FB7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43932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8" name="TekstSylinder 67">
            <a:extLst>
              <a:ext uri="{FF2B5EF4-FFF2-40B4-BE49-F238E27FC236}">
                <a16:creationId xmlns:a16="http://schemas.microsoft.com/office/drawing/2014/main" id="{15711156-3DFB-614F-8882-2A4D4BA5AC7D}"/>
              </a:ext>
            </a:extLst>
          </p:cNvPr>
          <p:cNvSpPr txBox="1"/>
          <p:nvPr userDrawn="1"/>
        </p:nvSpPr>
        <p:spPr>
          <a:xfrm>
            <a:off x="12407462" y="49661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5" name="TekstSylinder 94">
            <a:extLst>
              <a:ext uri="{FF2B5EF4-FFF2-40B4-BE49-F238E27FC236}">
                <a16:creationId xmlns:a16="http://schemas.microsoft.com/office/drawing/2014/main" id="{A124B4F8-FDD6-864B-92DA-B110B8F16146}"/>
              </a:ext>
            </a:extLst>
          </p:cNvPr>
          <p:cNvSpPr txBox="1"/>
          <p:nvPr userDrawn="1"/>
        </p:nvSpPr>
        <p:spPr>
          <a:xfrm>
            <a:off x="198783" y="49298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7" name="Grafikk 8">
            <a:extLst>
              <a:ext uri="{FF2B5EF4-FFF2-40B4-BE49-F238E27FC236}">
                <a16:creationId xmlns:a16="http://schemas.microsoft.com/office/drawing/2014/main" id="{86BFEDD1-755A-2E43-9EC8-82013D982EA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01" name="Plassholder for dato 100">
            <a:extLst>
              <a:ext uri="{FF2B5EF4-FFF2-40B4-BE49-F238E27FC236}">
                <a16:creationId xmlns:a16="http://schemas.microsoft.com/office/drawing/2014/main" id="{A2BCA9CD-B01F-4B42-BEC2-85DA90594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7E78-AD59-D34D-8B4B-3EC43A6EB08A}" type="datetime1">
              <a:rPr lang="nb-NO" smtClean="0"/>
              <a:t>28.04.2023</a:t>
            </a:fld>
            <a:endParaRPr lang="nb-NO" dirty="0"/>
          </a:p>
        </p:txBody>
      </p:sp>
      <p:sp>
        <p:nvSpPr>
          <p:cNvPr id="102" name="Plassholder for bunntekst 101">
            <a:extLst>
              <a:ext uri="{FF2B5EF4-FFF2-40B4-BE49-F238E27FC236}">
                <a16:creationId xmlns:a16="http://schemas.microsoft.com/office/drawing/2014/main" id="{EEF2C907-C0FE-1940-926C-EE052D4F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3" name="Plassholder for lysbildenummer 102">
            <a:extLst>
              <a:ext uri="{FF2B5EF4-FFF2-40B4-BE49-F238E27FC236}">
                <a16:creationId xmlns:a16="http://schemas.microsoft.com/office/drawing/2014/main" id="{F83D09E6-1FDF-A346-8E54-C077BD34C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4" name="Tittel 103">
            <a:extLst>
              <a:ext uri="{FF2B5EF4-FFF2-40B4-BE49-F238E27FC236}">
                <a16:creationId xmlns:a16="http://schemas.microsoft.com/office/drawing/2014/main" id="{6D54F091-8AD7-AC4E-B251-48C7662B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276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2EC-20F9-EA45-8EA5-EEB3C44F8057}" type="datetime1">
              <a:rPr lang="nb-NO" smtClean="0"/>
              <a:t>28.04.2023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0DEDA1EA-5B40-B14A-9C00-06F2F11512D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4375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384F315-8556-C545-9AB7-3984B1A1D50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8E7B1BF-D650-8E44-8E2B-E83C29F31D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28.04.2023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3F80D54-847B-564B-91CF-7BB388FC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25CE70F2-1694-5A44-8159-5498D733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4211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CDCB712-BBF7-9B49-8C18-2313A1D69B3C}" type="datetime1">
              <a:rPr lang="nb-NO" smtClean="0"/>
              <a:t>28.04.2023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105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C81E715-8E29-D24F-8B5E-D5130C83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267F5A6-464C-F54A-90BD-4AAA6061D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61E3482-B226-B54D-A5C8-4557433E9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1C2D7718-64C6-464F-902D-DE1636744710}" type="datetime1">
              <a:rPr lang="nb-NO" smtClean="0"/>
              <a:t>28.04.2023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D2E67E6-E2D1-014F-89DA-AB4296BC0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AE9DF4-0DD1-6844-8CBC-2AA40FD4F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247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915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89" r:id="rId3"/>
    <p:sldLayoutId id="2147483690" r:id="rId4"/>
    <p:sldLayoutId id="2147483661" r:id="rId5"/>
    <p:sldLayoutId id="2147483650" r:id="rId6"/>
    <p:sldLayoutId id="2147483651" r:id="rId7"/>
    <p:sldLayoutId id="2147483662" r:id="rId8"/>
    <p:sldLayoutId id="2147483684" r:id="rId9"/>
    <p:sldLayoutId id="2147483663" r:id="rId10"/>
    <p:sldLayoutId id="2147483664" r:id="rId11"/>
    <p:sldLayoutId id="2147483652" r:id="rId12"/>
    <p:sldLayoutId id="2147483653" r:id="rId13"/>
    <p:sldLayoutId id="2147483654" r:id="rId14"/>
    <p:sldLayoutId id="2147483655" r:id="rId15"/>
    <p:sldLayoutId id="2147483665" r:id="rId16"/>
    <p:sldLayoutId id="2147483687" r:id="rId17"/>
    <p:sldLayoutId id="2147483676" r:id="rId18"/>
    <p:sldLayoutId id="2147483686" r:id="rId19"/>
    <p:sldLayoutId id="2147483685" r:id="rId20"/>
    <p:sldLayoutId id="2147483679" r:id="rId21"/>
    <p:sldLayoutId id="2147483680" r:id="rId22"/>
    <p:sldLayoutId id="2147483682" r:id="rId23"/>
    <p:sldLayoutId id="2147483666" r:id="rId24"/>
    <p:sldLayoutId id="2147483667" r:id="rId25"/>
    <p:sldLayoutId id="2147483668" r:id="rId26"/>
    <p:sldLayoutId id="2147483669" r:id="rId27"/>
    <p:sldLayoutId id="2147483670" r:id="rId28"/>
    <p:sldLayoutId id="2147483671" r:id="rId29"/>
    <p:sldLayoutId id="2147483672" r:id="rId30"/>
    <p:sldLayoutId id="2147483673" r:id="rId31"/>
    <p:sldLayoutId id="2147483674" r:id="rId3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1068">
          <p15:clr>
            <a:srgbClr val="F26B43"/>
          </p15:clr>
        </p15:guide>
        <p15:guide id="4" orient="horz" pos="11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1.png"/><Relationship Id="rId4" Type="http://schemas.openxmlformats.org/officeDocument/2006/relationships/hyperlink" Target="http://nlm.no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91209409-014C-D7D2-C6D5-22CE9167E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28.04.2023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FAE419B-FDF0-359A-4A5A-FA7620A7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CE019A4-13B0-6A25-95EA-7E753D510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2</a:t>
            </a:fld>
            <a:endParaRPr lang="nb-NO"/>
          </a:p>
        </p:txBody>
      </p:sp>
      <p:pic>
        <p:nvPicPr>
          <p:cNvPr id="7" name="Bilde 6" descr="Et bilde som inneholder tekst, kopp, kaffe, innendørs&#10;&#10;Automatisk generert beskrivelse">
            <a:extLst>
              <a:ext uri="{FF2B5EF4-FFF2-40B4-BE49-F238E27FC236}">
                <a16:creationId xmlns:a16="http://schemas.microsoft.com/office/drawing/2014/main" id="{07743059-3820-F79E-DE1B-50D603F88D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74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D125110D-E2A9-140B-1697-0F469310E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28.04.2023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9F4FF7F-1D0D-638F-B3DD-9CEC65226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7950F0A-D294-AC1D-AB85-3A0E3838D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11</a:t>
            </a:fld>
            <a:endParaRPr lang="nb-NO"/>
          </a:p>
        </p:txBody>
      </p:sp>
      <p:pic>
        <p:nvPicPr>
          <p:cNvPr id="6" name="Bilde 5" descr="Et bilde som inneholder tekst, person, oransje&#10;&#10;Automatisk generert beskrivelse">
            <a:extLst>
              <a:ext uri="{FF2B5EF4-FFF2-40B4-BE49-F238E27FC236}">
                <a16:creationId xmlns:a16="http://schemas.microsoft.com/office/drawing/2014/main" id="{9B3F6068-F6B1-3DD4-9415-33EDF32FEB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77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CA803CE-9D87-F047-A974-FCF679F31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82"/>
            <a:ext cx="2160896" cy="685800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5F22AF13-A031-A440-9CC8-A390F5E6E1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7781" y="1282"/>
            <a:ext cx="12191980" cy="6856718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2B87A76C-46F4-4D4A-BB74-68AEC62B6159}"/>
              </a:ext>
            </a:extLst>
          </p:cNvPr>
          <p:cNvSpPr txBox="1"/>
          <p:nvPr/>
        </p:nvSpPr>
        <p:spPr>
          <a:xfrm>
            <a:off x="389966" y="858982"/>
            <a:ext cx="3805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 dirty="0">
                <a:latin typeface="DIN-Bold" panose="02000603040000020004" pitchFamily="2" charset="0"/>
              </a:rPr>
              <a:t>Visste du at...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AD702CF-56BD-C449-9B8A-5AB984F6FDE6}"/>
              </a:ext>
            </a:extLst>
          </p:cNvPr>
          <p:cNvSpPr txBox="1"/>
          <p:nvPr/>
        </p:nvSpPr>
        <p:spPr>
          <a:xfrm>
            <a:off x="389966" y="2244436"/>
            <a:ext cx="34962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latin typeface="DIN-Regular" panose="02000503040000020004" pitchFamily="2" charset="0"/>
              </a:rPr>
              <a:t>Misjonssambandets flerkulturelle arbeid har en egen side på </a:t>
            </a:r>
            <a:r>
              <a:rPr lang="nb-NO" sz="2400" u="sng" dirty="0">
                <a:latin typeface="DIN-Regular" panose="02000503040000020004" pitchFamily="2" charset="0"/>
                <a:hlinkClick r:id="rId4"/>
              </a:rPr>
              <a:t>misjonssambandet.no</a:t>
            </a:r>
            <a:r>
              <a:rPr lang="nb-NO" sz="2400" dirty="0">
                <a:latin typeface="DIN-Regular" panose="02000503040000020004" pitchFamily="2" charset="0"/>
              </a:rPr>
              <a:t>? Her finner du tips til kurs, </a:t>
            </a:r>
            <a:r>
              <a:rPr lang="nb-NO" sz="2400" dirty="0" err="1">
                <a:latin typeface="DIN-Regular" panose="02000503040000020004" pitchFamily="2" charset="0"/>
              </a:rPr>
              <a:t>apper</a:t>
            </a:r>
            <a:r>
              <a:rPr lang="nb-NO" sz="2400" dirty="0">
                <a:latin typeface="DIN-Regular" panose="02000503040000020004" pitchFamily="2" charset="0"/>
              </a:rPr>
              <a:t>, praktiske råd og mye annet spennende. Bli engasjert i dette spennende og viktige arbeidet!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D8F7CBD-4924-548A-5ED8-ED9E1B70CE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2306" y="454913"/>
            <a:ext cx="5401310" cy="677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56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0F7810A-5305-1A7C-BB48-1D464D7AB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28.04.2023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79ACE2C-0667-02F5-EBED-E33C87F55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3C0726B-F651-ED8A-5087-205023253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3</a:t>
            </a:fld>
            <a:endParaRPr lang="nb-NO"/>
          </a:p>
        </p:txBody>
      </p:sp>
      <p:pic>
        <p:nvPicPr>
          <p:cNvPr id="6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DE65E820-4BCE-89BC-89F8-8BD405CE17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32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00DEDE1-BE73-E075-DA72-52A2EBBA2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28.04.2023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DBEEEF0-99D3-7F3C-6728-A1BE3E947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C9ABCD9-88FA-EE65-3097-054E6F92B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4</a:t>
            </a:fld>
            <a:endParaRPr lang="nb-NO"/>
          </a:p>
        </p:txBody>
      </p:sp>
      <p:pic>
        <p:nvPicPr>
          <p:cNvPr id="6" name="Bilde 5" descr="Et bilde som inneholder tekst, person&#10;&#10;Automatisk generert beskrivelse">
            <a:extLst>
              <a:ext uri="{FF2B5EF4-FFF2-40B4-BE49-F238E27FC236}">
                <a16:creationId xmlns:a16="http://schemas.microsoft.com/office/drawing/2014/main" id="{5E905877-9481-E15B-1137-5A120B453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04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B1B8176-83E2-0533-68DB-F64C5FD9C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28.04.2023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B2664C7-E42A-5277-A44A-C7C019E94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5A64C9E-981F-2C32-6562-F17AD848C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5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78B3CE5-5106-2BCF-4BCF-70E9F51113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76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DE6D041-AB93-F7F8-18C0-D1B2DDAD2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28.04.2023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CFDE0D8-5E7D-FB86-68B6-A1DE129A0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CC3F475-AE20-6EAB-81EC-B9695DDBD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6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B426E8E-1A88-C50A-586F-F11FE6A40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52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262F279-EDB8-97CD-4A6D-DF4A59862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28.04.2023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A466FE7-7F5F-47F8-DD68-1FB72078A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D39EA07-D52B-629B-3FC1-C7A0C80A0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7</a:t>
            </a:fld>
            <a:endParaRPr lang="nb-NO"/>
          </a:p>
        </p:txBody>
      </p:sp>
      <p:pic>
        <p:nvPicPr>
          <p:cNvPr id="6" name="Bilde 5" descr="Et bilde som inneholder diagram&#10;&#10;Automatisk generert beskrivelse">
            <a:extLst>
              <a:ext uri="{FF2B5EF4-FFF2-40B4-BE49-F238E27FC236}">
                <a16:creationId xmlns:a16="http://schemas.microsoft.com/office/drawing/2014/main" id="{9C9EE911-CFC8-9EA0-D308-572C788BC9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" y="0"/>
            <a:ext cx="12188825" cy="685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12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D3CF4504-EFDC-7FB4-9741-48BFDFC65C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Plassholder for dato 1" hidden="1">
            <a:extLst>
              <a:ext uri="{FF2B5EF4-FFF2-40B4-BE49-F238E27FC236}">
                <a16:creationId xmlns:a16="http://schemas.microsoft.com/office/drawing/2014/main" id="{F2CA433A-1357-CFD9-82FA-CD7221B080A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134132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1896F4C-BB6D-374E-AE3E-73F51E27899D}" type="datetime1">
              <a:rPr lang="nb-NO" smtClean="0"/>
              <a:pPr>
                <a:spcAft>
                  <a:spcPts val="600"/>
                </a:spcAft>
              </a:pPr>
              <a:t>28.04.2023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5DF8CA0-DF70-BD5C-5DED-C06CACE474A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© Misjonssambandet</a:t>
            </a:r>
          </a:p>
        </p:txBody>
      </p:sp>
      <p:sp>
        <p:nvSpPr>
          <p:cNvPr id="4" name="Plassholder for lysbildenummer 3" hidden="1">
            <a:extLst>
              <a:ext uri="{FF2B5EF4-FFF2-40B4-BE49-F238E27FC236}">
                <a16:creationId xmlns:a16="http://schemas.microsoft.com/office/drawing/2014/main" id="{4C755FC3-D476-AF5C-0023-14DDDC56419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525D100-736B-F043-8B24-64765108CAB6}" type="slidenum">
              <a:rPr lang="nb-NO" smtClean="0"/>
              <a:pPr>
                <a:spcAft>
                  <a:spcPts val="600"/>
                </a:spcAft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9531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F41C5B8-FDA0-456D-8203-3C4A14A84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28.04.2023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DAF3E42C-CEE2-EA86-ACFA-7EA9D787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A32D0F3-2A56-0C33-7687-79FDDF980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9</a:t>
            </a:fld>
            <a:endParaRPr lang="nb-NO"/>
          </a:p>
        </p:txBody>
      </p:sp>
      <p:pic>
        <p:nvPicPr>
          <p:cNvPr id="7" name="Bilde 6" descr="Et bilde som inneholder Nettsted&#10;&#10;Automatisk generert beskrivelse">
            <a:extLst>
              <a:ext uri="{FF2B5EF4-FFF2-40B4-BE49-F238E27FC236}">
                <a16:creationId xmlns:a16="http://schemas.microsoft.com/office/drawing/2014/main" id="{8B62DDEC-F1BD-11E0-8542-5EFE461FC0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" y="0"/>
            <a:ext cx="12185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40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7A7A7F7-E7FE-7CCB-A6E8-8AA72D161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28.04.2023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0B005F1-830D-902B-29AE-8DF6D7C83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7DD203A-3F93-9DEA-1100-939F5F193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10</a:t>
            </a:fld>
            <a:endParaRPr lang="nb-NO"/>
          </a:p>
        </p:txBody>
      </p:sp>
      <p:pic>
        <p:nvPicPr>
          <p:cNvPr id="6" name="Bilde 5" descr="Et bilde som inneholder Nettsted&#10;&#10;Automatisk generert beskrivelse">
            <a:extLst>
              <a:ext uri="{FF2B5EF4-FFF2-40B4-BE49-F238E27FC236}">
                <a16:creationId xmlns:a16="http://schemas.microsoft.com/office/drawing/2014/main" id="{FAD51682-7FF4-C163-D2EE-6B2FE270F8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" y="0"/>
            <a:ext cx="12185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48271"/>
      </p:ext>
    </p:extLst>
  </p:cSld>
  <p:clrMapOvr>
    <a:masterClrMapping/>
  </p:clrMapOvr>
</p:sld>
</file>

<file path=ppt/theme/theme1.xml><?xml version="1.0" encoding="utf-8"?>
<a:theme xmlns:a="http://schemas.openxmlformats.org/drawingml/2006/main" name="Misjonssambandet">
  <a:themeElements>
    <a:clrScheme name="Misjonssambandet 1">
      <a:dk1>
        <a:srgbClr val="383838"/>
      </a:dk1>
      <a:lt1>
        <a:srgbClr val="FFFFFF"/>
      </a:lt1>
      <a:dk2>
        <a:srgbClr val="410023"/>
      </a:dk2>
      <a:lt2>
        <a:srgbClr val="FE004B"/>
      </a:lt2>
      <a:accent1>
        <a:srgbClr val="5797FE"/>
      </a:accent1>
      <a:accent2>
        <a:srgbClr val="1A1C47"/>
      </a:accent2>
      <a:accent3>
        <a:srgbClr val="6EDC89"/>
      </a:accent3>
      <a:accent4>
        <a:srgbClr val="003D37"/>
      </a:accent4>
      <a:accent5>
        <a:srgbClr val="EFECD9"/>
      </a:accent5>
      <a:accent6>
        <a:srgbClr val="373739"/>
      </a:accent6>
      <a:hlink>
        <a:srgbClr val="C1BFB0"/>
      </a:hlink>
      <a:folHlink>
        <a:srgbClr val="939189"/>
      </a:folHlink>
    </a:clrScheme>
    <a:fontScheme name="Misjonssambandet">
      <a:majorFont>
        <a:latin typeface="WorkSans-Medium"/>
        <a:ea typeface=""/>
        <a:cs typeface=""/>
      </a:majorFont>
      <a:minorFont>
        <a:latin typeface="WorkSans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jonssambandet_mal_oppdatert" id="{E1848341-EF3B-4CB2-9AC2-7B33D77A83C9}" vid="{9C5009FE-BAB1-4824-955D-95FF34F6F7E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f892c86-b1fb-40fa-9da1-1f7a44fd3304" xsi:nil="true"/>
    <lcf76f155ced4ddcb4097134ff3c332f xmlns="a39d4a7e-fd69-444c-bc09-98920aa0daed">
      <Terms xmlns="http://schemas.microsoft.com/office/infopath/2007/PartnerControls"/>
    </lcf76f155ced4ddcb4097134ff3c332f>
    <Prosjektfase xmlns="a39d4a7e-fd69-444c-bc09-98920aa0dae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57D0D5DFF58674E9950099EB51EF993" ma:contentTypeVersion="16" ma:contentTypeDescription="Opprett et nytt dokument." ma:contentTypeScope="" ma:versionID="06aa153f1fd0d5ae824d087484f8dc7b">
  <xsd:schema xmlns:xsd="http://www.w3.org/2001/XMLSchema" xmlns:xs="http://www.w3.org/2001/XMLSchema" xmlns:p="http://schemas.microsoft.com/office/2006/metadata/properties" xmlns:ns2="a39d4a7e-fd69-444c-bc09-98920aa0daed" xmlns:ns3="ef892c86-b1fb-40fa-9da1-1f7a44fd3304" targetNamespace="http://schemas.microsoft.com/office/2006/metadata/properties" ma:root="true" ma:fieldsID="b11501e9243f83bfdd57c18f20b538b1" ns2:_="" ns3:_="">
    <xsd:import namespace="a39d4a7e-fd69-444c-bc09-98920aa0daed"/>
    <xsd:import namespace="ef892c86-b1fb-40fa-9da1-1f7a44fd3304"/>
    <xsd:element name="properties">
      <xsd:complexType>
        <xsd:sequence>
          <xsd:element name="documentManagement">
            <xsd:complexType>
              <xsd:all>
                <xsd:element ref="ns2:Prosjektfas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d4a7e-fd69-444c-bc09-98920aa0daed" elementFormDefault="qualified">
    <xsd:import namespace="http://schemas.microsoft.com/office/2006/documentManagement/types"/>
    <xsd:import namespace="http://schemas.microsoft.com/office/infopath/2007/PartnerControls"/>
    <xsd:element name="Prosjektfase" ma:index="8" nillable="true" ma:displayName="Prosjektfase" ma:format="Dropdown" ma:internalName="Prosjektfase">
      <xsd:simpleType>
        <xsd:restriction base="dms:Choice">
          <xsd:enumeration value="Bestilling"/>
          <xsd:enumeration value="Ideutvikling"/>
          <xsd:enumeration value="Ressursallokering"/>
          <xsd:enumeration value="Produksjon"/>
          <xsd:enumeration value="Publikasjon"/>
          <xsd:enumeration value="Evaluering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4fb5af8f-fac7-4c0d-a6af-8755656285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92c86-b1fb-40fa-9da1-1f7a44fd330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6d6d691-ec2c-4e5c-b70c-5a8a0d9591f9}" ma:internalName="TaxCatchAll" ma:showField="CatchAllData" ma:web="ef892c86-b1fb-40fa-9da1-1f7a44fd33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7CA322-77DB-426D-A690-A6BBBB6B6093}">
  <ds:schemaRefs>
    <ds:schemaRef ds:uri="http://www.w3.org/XML/1998/namespace"/>
    <ds:schemaRef ds:uri="http://schemas.microsoft.com/office/2006/documentManagement/types"/>
    <ds:schemaRef ds:uri="http://purl.org/dc/terms/"/>
    <ds:schemaRef ds:uri="a39d4a7e-fd69-444c-bc09-98920aa0daed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ef892c86-b1fb-40fa-9da1-1f7a44fd3304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86D7A62-0332-4F0A-9E93-C9D730DF8E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0DCAA1-3ACB-44EF-A959-394E661692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9d4a7e-fd69-444c-bc09-98920aa0daed"/>
    <ds:schemaRef ds:uri="ef892c86-b1fb-40fa-9da1-1f7a44fd33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{6C5259F8-4C20-3B44-B57E-5490FC8D9644}tf10001119</Template>
  <TotalTime>7488</TotalTime>
  <Words>81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8" baseType="lpstr">
      <vt:lpstr>Arial</vt:lpstr>
      <vt:lpstr>Calibri</vt:lpstr>
      <vt:lpstr>DIN-Bold</vt:lpstr>
      <vt:lpstr>DIN-Regular</vt:lpstr>
      <vt:lpstr>WorkSans-Medium</vt:lpstr>
      <vt:lpstr>WorkSans-Regular</vt:lpstr>
      <vt:lpstr>Misjonssambandet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Elise Haugland</dc:creator>
  <cp:lastModifiedBy>Narve Nystøyl</cp:lastModifiedBy>
  <cp:revision>22</cp:revision>
  <dcterms:created xsi:type="dcterms:W3CDTF">2022-02-23T13:22:30Z</dcterms:created>
  <dcterms:modified xsi:type="dcterms:W3CDTF">2023-04-28T14:15:20Z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0x01010005AA2F8DE589CD47BF395FDEFC917865</vt:lpwstr>
  </property>
  <property fmtid="{D5CDD505-2E9C-101B-9397-08002B2CF9AE}" pid="3" name="MediaServiceImageTags">
    <vt:lpwstr/>
  </property>
</Properties>
</file>