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0" r:id="rId5"/>
    <p:sldId id="341" r:id="rId6"/>
    <p:sldId id="345" r:id="rId7"/>
    <p:sldId id="333" r:id="rId8"/>
    <p:sldId id="342" r:id="rId9"/>
    <p:sldId id="339" r:id="rId10"/>
    <p:sldId id="343" r:id="rId11"/>
    <p:sldId id="337" r:id="rId12"/>
    <p:sldId id="331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15" autoAdjust="0"/>
    <p:restoredTop sz="87179" autoAdjust="0"/>
  </p:normalViewPr>
  <p:slideViewPr>
    <p:cSldViewPr snapToGrid="0" snapToObjects="1" showGuides="1">
      <p:cViewPr varScale="1">
        <p:scale>
          <a:sx n="80" d="100"/>
          <a:sy n="80" d="100"/>
        </p:scale>
        <p:origin x="216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30.04.2024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30.04.2024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30.04.2024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Menneskeansikt, smil, skjermbilde, tekst&#10;&#10;Automatisk generert beskrivelse">
            <a:extLst>
              <a:ext uri="{FF2B5EF4-FFF2-40B4-BE49-F238E27FC236}">
                <a16:creationId xmlns:a16="http://schemas.microsoft.com/office/drawing/2014/main" id="{CCAE9DAE-2E15-49AB-A1AB-1BEB87A6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skjermbilde, Brosjyre&#10;&#10;Automatisk generert beskrivelse">
            <a:extLst>
              <a:ext uri="{FF2B5EF4-FFF2-40B4-BE49-F238E27FC236}">
                <a16:creationId xmlns:a16="http://schemas.microsoft.com/office/drawing/2014/main" id="{4F21DC3B-FFAA-7422-600D-6C823642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61755-CF68-0F6A-3912-7DBD1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A278A8-15C1-CDE3-9B49-6C99E5B3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F93F7C-2680-267E-811B-FEC93A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tekst, skjermbilde, Flygeblad, plakat&#10;&#10;Automatisk generert beskrivelse">
            <a:extLst>
              <a:ext uri="{FF2B5EF4-FFF2-40B4-BE49-F238E27FC236}">
                <a16:creationId xmlns:a16="http://schemas.microsoft.com/office/drawing/2014/main" id="{130E3118-52FD-0DE6-FFB7-3E5CD17B28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skjermbilde, grafisk design, Flygeblad&#10;&#10;Automatisk generert beskrivelse">
            <a:extLst>
              <a:ext uri="{FF2B5EF4-FFF2-40B4-BE49-F238E27FC236}">
                <a16:creationId xmlns:a16="http://schemas.microsoft.com/office/drawing/2014/main" id="{439F4D82-3000-7705-C2B0-10EBEA6CE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A2B5E5-8B15-494C-B9B4-D151C6BDC8A5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9133</TotalTime>
  <Words>73</Words>
  <Application>Microsoft Macintosh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36</cp:revision>
  <dcterms:created xsi:type="dcterms:W3CDTF">2022-02-23T13:22:30Z</dcterms:created>
  <dcterms:modified xsi:type="dcterms:W3CDTF">2024-04-30T11:06:04Z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