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9"/>
  </p:notesMasterIdLst>
  <p:handoutMasterIdLst>
    <p:handoutMasterId r:id="rId10"/>
  </p:handoutMasterIdLst>
  <p:sldIdLst>
    <p:sldId id="348" r:id="rId5"/>
    <p:sldId id="350" r:id="rId6"/>
    <p:sldId id="353" r:id="rId7"/>
    <p:sldId id="351" r:id="rId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CDA"/>
    <a:srgbClr val="5799FF"/>
    <a:srgbClr val="1C1B46"/>
    <a:srgbClr val="4878D6"/>
    <a:srgbClr val="385BA5"/>
    <a:srgbClr val="318C5F"/>
    <a:srgbClr val="51B575"/>
    <a:srgbClr val="239E6B"/>
    <a:srgbClr val="5CAA7F"/>
    <a:srgbClr val="5C8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E83ECA-8132-244D-A5AC-9CA4CCA40986}" v="2" dt="2026-03-30T08:59:00.6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 snapToObjects="1" showGuides="1">
      <p:cViewPr varScale="1">
        <p:scale>
          <a:sx n="27" d="100"/>
          <a:sy n="27" d="100"/>
        </p:scale>
        <p:origin x="3426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30.04.2026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30.04.2026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1EF97-C7EB-2043-99F9-FF2814ADFE3B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1344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30.04.2026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30.04.2026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30.04.2026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30.04.2026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30.04.2026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30.04.2026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30.04.2026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30.04.2026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30.04.2026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30.04.2026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30.04.2026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30.04.2026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30.04.2026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30.04.2026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30.04.2026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30.04.2026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30.04.2026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30.04.2026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30.04.2026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30.04.2026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30.04.2026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30.04.2026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30.04.2026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30.04.2026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3E38FD8-26B3-6E02-0725-F73CCA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30.04.2026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581E341-81B9-D13E-D5E8-0243E25E5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420D13D-3569-69B7-48D4-D8EEC43B4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68010A1-3B07-8282-E55A-035E1875F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37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E67B7C9-9283-60DC-49BC-CEBDED1BA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30.04.2026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7523E92-B465-2174-3FAA-C9BE7B9E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18A84C5-5BD5-3BB5-488E-C46661914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9CB3FDD-FC13-FBA5-40EC-B2927D5349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6" r="976"/>
          <a:stretch/>
        </p:blipFill>
        <p:spPr>
          <a:xfrm>
            <a:off x="0" y="-136525"/>
            <a:ext cx="12192000" cy="6994525"/>
          </a:xfrm>
          <a:prstGeom prst="rect">
            <a:avLst/>
          </a:prstGeom>
        </p:spPr>
      </p:pic>
      <p:sp>
        <p:nvSpPr>
          <p:cNvPr id="6" name="Plassholder for innhold 8">
            <a:extLst>
              <a:ext uri="{FF2B5EF4-FFF2-40B4-BE49-F238E27FC236}">
                <a16:creationId xmlns:a16="http://schemas.microsoft.com/office/drawing/2014/main" id="{6E396DE1-7920-764D-C25E-CB566C2B7979}"/>
              </a:ext>
            </a:extLst>
          </p:cNvPr>
          <p:cNvSpPr txBox="1">
            <a:spLocks/>
          </p:cNvSpPr>
          <p:nvPr/>
        </p:nvSpPr>
        <p:spPr>
          <a:xfrm>
            <a:off x="8077201" y="3153508"/>
            <a:ext cx="3575538" cy="30546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nb-NO" sz="2600" dirty="0">
                <a:solidFill>
                  <a:schemeClr val="bg1"/>
                </a:solidFill>
                <a:latin typeface="Work Sans Medium" pitchFamily="2" charset="77"/>
              </a:rPr>
              <a:t>Følg arbeidet i de sensitive områdene tett gjennom Signal. </a:t>
            </a:r>
          </a:p>
          <a:p>
            <a:pPr marL="0" indent="0">
              <a:lnSpc>
                <a:spcPct val="110000"/>
              </a:lnSpc>
              <a:buNone/>
            </a:pPr>
            <a:endParaRPr lang="nb-NO" sz="1900" dirty="0">
              <a:solidFill>
                <a:schemeClr val="bg1"/>
              </a:solidFill>
              <a:latin typeface="Work Sans Medium" pitchFamily="2" charset="77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nb-NO" sz="2600" dirty="0">
                <a:solidFill>
                  <a:schemeClr val="bg1"/>
                </a:solidFill>
                <a:latin typeface="Work Sans Medium" pitchFamily="2" charset="77"/>
              </a:rPr>
              <a:t>Ta kontakt med ditt </a:t>
            </a:r>
            <a:r>
              <a:rPr lang="nb-NO" sz="2600" dirty="0" err="1">
                <a:solidFill>
                  <a:schemeClr val="bg1"/>
                </a:solidFill>
                <a:latin typeface="Work Sans Medium" pitchFamily="2" charset="77"/>
              </a:rPr>
              <a:t>regionkontor</a:t>
            </a:r>
            <a:r>
              <a:rPr lang="nb-NO" sz="2600" dirty="0">
                <a:solidFill>
                  <a:schemeClr val="bg1"/>
                </a:solidFill>
                <a:latin typeface="Work Sans Medium" pitchFamily="2" charset="77"/>
              </a:rPr>
              <a:t> for å bli med i gruppene på denne appen. </a:t>
            </a:r>
          </a:p>
        </p:txBody>
      </p:sp>
    </p:spTree>
    <p:extLst>
      <p:ext uri="{BB962C8B-B14F-4D97-AF65-F5344CB8AC3E}">
        <p14:creationId xmlns:p14="http://schemas.microsoft.com/office/powerpoint/2010/main" val="2719718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C787E-1B7D-A7DA-51E5-D68B6D1CB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EEF7370-FE2B-5698-7B30-274D1CF83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30.04.2026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8AF6F1D-9BA3-5727-5621-069CBEE9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A27EE27-EDB3-1E98-BC6E-CCC2F7764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6" name="Bilde 5" descr="Et bilde som inneholder tekst, skjermbilde, person, himmel&#10;&#10;KI-generert innhold kan være feil.">
            <a:extLst>
              <a:ext uri="{FF2B5EF4-FFF2-40B4-BE49-F238E27FC236}">
                <a16:creationId xmlns:a16="http://schemas.microsoft.com/office/drawing/2014/main" id="{AD228FBA-8937-455E-A006-96B5DBA90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0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AD9E2-E5B8-9A54-E4DF-BE06FDE2B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2B39A1B-6DCA-BD8C-E9B1-D00B057EA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30.04.2026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FE56946-309B-11AD-7D08-E9BF741C0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6586741-5AC8-94D7-B87A-DB8A47D43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B3F4A26-7495-4259-6899-F342B6CB30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27283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D0D5DFF58674E9950099EB51EF993" ma:contentTypeVersion="19" ma:contentTypeDescription="Opprett et nytt dokument." ma:contentTypeScope="" ma:versionID="25121ad15284a6df74bb3c943c882876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f281c38e18c71a2f470520a38d2e4b58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Props1.xml><?xml version="1.0" encoding="utf-8"?>
<ds:datastoreItem xmlns:ds="http://schemas.openxmlformats.org/officeDocument/2006/customXml" ds:itemID="{984D4EFB-DBC6-4F6A-9AA6-3A757B63B0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9d4a7e-fd69-444c-bc09-98920aa0daed"/>
    <ds:schemaRef ds:uri="ef892c86-b1fb-40fa-9da1-1f7a44fd33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7CA322-77DB-426D-A690-A6BBBB6B6093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ef892c86-b1fb-40fa-9da1-1f7a44fd3304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a39d4a7e-fd69-444c-bc09-98920aa0daed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10045</TotalTime>
  <Words>42</Words>
  <Application>Microsoft Office PowerPoint</Application>
  <PresentationFormat>Widescreen</PresentationFormat>
  <Paragraphs>16</Paragraphs>
  <Slides>4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</vt:i4>
      </vt:variant>
    </vt:vector>
  </HeadingPairs>
  <TitlesOfParts>
    <vt:vector size="10" baseType="lpstr">
      <vt:lpstr>Arial</vt:lpstr>
      <vt:lpstr>Calibri</vt:lpstr>
      <vt:lpstr>Work Sans Medium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Narve Jonas Nystøyl</cp:lastModifiedBy>
  <cp:revision>74</cp:revision>
  <cp:lastPrinted>2025-01-31T08:23:21Z</cp:lastPrinted>
  <dcterms:created xsi:type="dcterms:W3CDTF">2022-02-23T13:22:30Z</dcterms:created>
  <dcterms:modified xsi:type="dcterms:W3CDTF">2026-04-30T12:41:16Z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  <property fmtid="{D5CDD505-2E9C-101B-9397-08002B2CF9AE}" pid="3" name="MediaServiceImageTags">
    <vt:lpwstr/>
  </property>
</Properties>
</file>