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48" r:id="rId5"/>
    <p:sldId id="356" r:id="rId6"/>
    <p:sldId id="355" r:id="rId7"/>
    <p:sldId id="349" r:id="rId8"/>
    <p:sldId id="350" r:id="rId9"/>
    <p:sldId id="357" r:id="rId10"/>
    <p:sldId id="353" r:id="rId11"/>
    <p:sldId id="351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72220D-C13C-CC49-A1EB-8DFF45662080}" v="20" dt="2026-05-29T10:59:22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31" autoAdjust="0"/>
    <p:restoredTop sz="96081" autoAdjust="0"/>
  </p:normalViewPr>
  <p:slideViewPr>
    <p:cSldViewPr snapToGrid="0" snapToObjects="1" showGuides="1">
      <p:cViewPr>
        <p:scale>
          <a:sx n="101" d="100"/>
          <a:sy n="101" d="100"/>
        </p:scale>
        <p:origin x="184" y="592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gard Heldal" userId="6be90724-5df5-41e6-bdb0-d7e40573fc96" providerId="ADAL" clId="{4FB36B92-71D7-5069-AFCD-00B2249F5665}"/>
    <pc:docChg chg="undo custSel addSld delSld modSld">
      <pc:chgData name="Vegard Heldal" userId="6be90724-5df5-41e6-bdb0-d7e40573fc96" providerId="ADAL" clId="{4FB36B92-71D7-5069-AFCD-00B2249F5665}" dt="2026-05-29T10:58:58.259" v="50" actId="14100"/>
      <pc:docMkLst>
        <pc:docMk/>
      </pc:docMkLst>
      <pc:sldChg chg="addSp delSp modSp mod">
        <pc:chgData name="Vegard Heldal" userId="6be90724-5df5-41e6-bdb0-d7e40573fc96" providerId="ADAL" clId="{4FB36B92-71D7-5069-AFCD-00B2249F5665}" dt="2026-05-29T07:38:52.663" v="44" actId="14100"/>
        <pc:sldMkLst>
          <pc:docMk/>
          <pc:sldMk cId="2719287546" sldId="349"/>
        </pc:sldMkLst>
        <pc:picChg chg="add del">
          <ac:chgData name="Vegard Heldal" userId="6be90724-5df5-41e6-bdb0-d7e40573fc96" providerId="ADAL" clId="{4FB36B92-71D7-5069-AFCD-00B2249F5665}" dt="2026-05-29T07:38:20.613" v="41" actId="478"/>
          <ac:picMkLst>
            <pc:docMk/>
            <pc:sldMk cId="2719287546" sldId="349"/>
            <ac:picMk id="5" creationId="{D17F9D24-56D1-80B4-3AE8-3FE02C686879}"/>
          </ac:picMkLst>
        </pc:picChg>
        <pc:picChg chg="add del mod">
          <ac:chgData name="Vegard Heldal" userId="6be90724-5df5-41e6-bdb0-d7e40573fc96" providerId="ADAL" clId="{4FB36B92-71D7-5069-AFCD-00B2249F5665}" dt="2026-05-29T07:33:07.550" v="20" actId="931"/>
          <ac:picMkLst>
            <pc:docMk/>
            <pc:sldMk cId="2719287546" sldId="349"/>
            <ac:picMk id="7" creationId="{F5EA965A-6FE9-52E2-4478-413166E57E3A}"/>
          </ac:picMkLst>
        </pc:picChg>
        <pc:picChg chg="add mod">
          <ac:chgData name="Vegard Heldal" userId="6be90724-5df5-41e6-bdb0-d7e40573fc96" providerId="ADAL" clId="{4FB36B92-71D7-5069-AFCD-00B2249F5665}" dt="2026-05-29T07:38:52.663" v="44" actId="14100"/>
          <ac:picMkLst>
            <pc:docMk/>
            <pc:sldMk cId="2719287546" sldId="349"/>
            <ac:picMk id="9" creationId="{9743A998-0807-5609-608C-F94513106A8F}"/>
          </ac:picMkLst>
        </pc:picChg>
      </pc:sldChg>
      <pc:sldChg chg="addSp modSp del mod">
        <pc:chgData name="Vegard Heldal" userId="6be90724-5df5-41e6-bdb0-d7e40573fc96" providerId="ADAL" clId="{4FB36B92-71D7-5069-AFCD-00B2249F5665}" dt="2026-05-29T07:37:58.107" v="40" actId="2696"/>
        <pc:sldMkLst>
          <pc:docMk/>
          <pc:sldMk cId="656849163" sldId="354"/>
        </pc:sldMkLst>
        <pc:picChg chg="add mod">
          <ac:chgData name="Vegard Heldal" userId="6be90724-5df5-41e6-bdb0-d7e40573fc96" providerId="ADAL" clId="{4FB36B92-71D7-5069-AFCD-00B2249F5665}" dt="2026-05-29T07:33:07.264" v="18" actId="1076"/>
          <ac:picMkLst>
            <pc:docMk/>
            <pc:sldMk cId="656849163" sldId="354"/>
            <ac:picMk id="5" creationId="{4FAACC78-7104-ABA8-9689-07425D894877}"/>
          </ac:picMkLst>
        </pc:picChg>
        <pc:picChg chg="add mod">
          <ac:chgData name="Vegard Heldal" userId="6be90724-5df5-41e6-bdb0-d7e40573fc96" providerId="ADAL" clId="{4FB36B92-71D7-5069-AFCD-00B2249F5665}" dt="2026-05-29T07:33:56.711" v="27" actId="14100"/>
          <ac:picMkLst>
            <pc:docMk/>
            <pc:sldMk cId="656849163" sldId="354"/>
            <ac:picMk id="7" creationId="{EEAECEA6-E696-73BE-3E06-E12D813A4B00}"/>
          </ac:picMkLst>
        </pc:picChg>
        <pc:picChg chg="add mod">
          <ac:chgData name="Vegard Heldal" userId="6be90724-5df5-41e6-bdb0-d7e40573fc96" providerId="ADAL" clId="{4FB36B92-71D7-5069-AFCD-00B2249F5665}" dt="2026-05-29T07:33:53.714" v="26" actId="1076"/>
          <ac:picMkLst>
            <pc:docMk/>
            <pc:sldMk cId="656849163" sldId="354"/>
            <ac:picMk id="8" creationId="{D7502448-6946-DE0E-0915-49C826D228FB}"/>
          </ac:picMkLst>
        </pc:picChg>
        <pc:picChg chg="add mod">
          <ac:chgData name="Vegard Heldal" userId="6be90724-5df5-41e6-bdb0-d7e40573fc96" providerId="ADAL" clId="{4FB36B92-71D7-5069-AFCD-00B2249F5665}" dt="2026-05-29T07:35:56.077" v="35" actId="14100"/>
          <ac:picMkLst>
            <pc:docMk/>
            <pc:sldMk cId="656849163" sldId="354"/>
            <ac:picMk id="9" creationId="{F8F73F1E-80D0-5FF0-DB46-916B04E6C09C}"/>
          </ac:picMkLst>
        </pc:picChg>
        <pc:picChg chg="add mod">
          <ac:chgData name="Vegard Heldal" userId="6be90724-5df5-41e6-bdb0-d7e40573fc96" providerId="ADAL" clId="{4FB36B92-71D7-5069-AFCD-00B2249F5665}" dt="2026-05-29T07:35:19.561" v="30" actId="1076"/>
          <ac:picMkLst>
            <pc:docMk/>
            <pc:sldMk cId="656849163" sldId="354"/>
            <ac:picMk id="10" creationId="{5F1B8CD8-1554-F2D4-90E5-E164FE7D4BBD}"/>
          </ac:picMkLst>
        </pc:picChg>
      </pc:sldChg>
      <pc:sldChg chg="addSp delSp modSp mod">
        <pc:chgData name="Vegard Heldal" userId="6be90724-5df5-41e6-bdb0-d7e40573fc96" providerId="ADAL" clId="{4FB36B92-71D7-5069-AFCD-00B2249F5665}" dt="2026-05-29T07:11:54.452" v="5" actId="14100"/>
        <pc:sldMkLst>
          <pc:docMk/>
          <pc:sldMk cId="685724801" sldId="355"/>
        </pc:sldMkLst>
        <pc:picChg chg="del">
          <ac:chgData name="Vegard Heldal" userId="6be90724-5df5-41e6-bdb0-d7e40573fc96" providerId="ADAL" clId="{4FB36B92-71D7-5069-AFCD-00B2249F5665}" dt="2026-05-29T07:11:29.810" v="0" actId="478"/>
          <ac:picMkLst>
            <pc:docMk/>
            <pc:sldMk cId="685724801" sldId="355"/>
            <ac:picMk id="6" creationId="{534DC5BF-B4A0-F943-D4F6-A7EFA032C7D9}"/>
          </ac:picMkLst>
        </pc:picChg>
        <pc:picChg chg="add mod">
          <ac:chgData name="Vegard Heldal" userId="6be90724-5df5-41e6-bdb0-d7e40573fc96" providerId="ADAL" clId="{4FB36B92-71D7-5069-AFCD-00B2249F5665}" dt="2026-05-29T07:11:54.452" v="5" actId="14100"/>
          <ac:picMkLst>
            <pc:docMk/>
            <pc:sldMk cId="685724801" sldId="355"/>
            <ac:picMk id="7" creationId="{6A6CE1F7-3170-E544-A825-14EC7C5245B7}"/>
          </ac:picMkLst>
        </pc:picChg>
      </pc:sldChg>
      <pc:sldChg chg="addSp modSp new">
        <pc:chgData name="Vegard Heldal" userId="6be90724-5df5-41e6-bdb0-d7e40573fc96" providerId="ADAL" clId="{4FB36B92-71D7-5069-AFCD-00B2249F5665}" dt="2026-05-29T07:37:22.644" v="39" actId="14100"/>
        <pc:sldMkLst>
          <pc:docMk/>
          <pc:sldMk cId="2264396776" sldId="356"/>
        </pc:sldMkLst>
        <pc:picChg chg="add mod">
          <ac:chgData name="Vegard Heldal" userId="6be90724-5df5-41e6-bdb0-d7e40573fc96" providerId="ADAL" clId="{4FB36B92-71D7-5069-AFCD-00B2249F5665}" dt="2026-05-29T07:37:22.644" v="39" actId="14100"/>
          <ac:picMkLst>
            <pc:docMk/>
            <pc:sldMk cId="2264396776" sldId="356"/>
            <ac:picMk id="5" creationId="{4C86072B-BC7D-90EE-9EB7-4F4406034B3B}"/>
          </ac:picMkLst>
        </pc:picChg>
      </pc:sldChg>
      <pc:sldChg chg="addSp modSp new mod">
        <pc:chgData name="Vegard Heldal" userId="6be90724-5df5-41e6-bdb0-d7e40573fc96" providerId="ADAL" clId="{4FB36B92-71D7-5069-AFCD-00B2249F5665}" dt="2026-05-29T10:58:58.259" v="50" actId="14100"/>
        <pc:sldMkLst>
          <pc:docMk/>
          <pc:sldMk cId="1090926081" sldId="357"/>
        </pc:sldMkLst>
        <pc:picChg chg="add mod">
          <ac:chgData name="Vegard Heldal" userId="6be90724-5df5-41e6-bdb0-d7e40573fc96" providerId="ADAL" clId="{4FB36B92-71D7-5069-AFCD-00B2249F5665}" dt="2026-05-29T10:58:58.259" v="50" actId="14100"/>
          <ac:picMkLst>
            <pc:docMk/>
            <pc:sldMk cId="1090926081" sldId="357"/>
            <ac:picMk id="6" creationId="{98596917-72D9-E95A-8F03-51E8F29A4FA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29.05.2026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29.05.2026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1EF97-C7EB-2043-99F9-FF2814ADFE3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101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1EF97-C7EB-2043-99F9-FF2814ADFE3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0733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1EF97-C7EB-2043-99F9-FF2814ADFE3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356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1EF97-C7EB-2043-99F9-FF2814ADFE3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813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1EF97-C7EB-2043-99F9-FF2814ADFE3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448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1EF97-C7EB-2043-99F9-FF2814ADFE3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188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1EF97-C7EB-2043-99F9-FF2814ADFE3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817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29.05.2026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29.05.2026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29.05.2026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29.05.2026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29.05.2026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29.05.2026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29.05.2026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29.05.2026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29.05.2026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29.05.2026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29.05.2026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29.05.2026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E38FD8-26B3-6E02-0725-F73CCA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29.05.2026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581E341-81B9-D13E-D5E8-0243E25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20D13D-3569-69B7-48D4-D8EEC43B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sykkel, hjul, person, Sykkelhjul&#10;&#10;KI-generert innhold kan være feil.">
            <a:extLst>
              <a:ext uri="{FF2B5EF4-FFF2-40B4-BE49-F238E27FC236}">
                <a16:creationId xmlns:a16="http://schemas.microsoft.com/office/drawing/2014/main" id="{A85E4E05-19B5-9A86-F239-52B9B2DA60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8F8E17F-1D0B-4881-2999-F379A7335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29.05.2026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FD51CC3-7B87-5600-B4D1-2AA5DE54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0A5F9A2-50C6-F83F-4704-0E64449E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C86072B-BC7D-90EE-9EB7-4F4406034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6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A374E96-72F1-0B9F-DD71-5E6EB428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29.05.2026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F6CC6DA-357A-D427-3418-3420AD26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2CB8027-3825-CED5-BD9A-06330F5D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7" name="Bilde 6" descr="Et bilde som inneholder tekst, Mobiltelefon, skjermbilde, duppeditt&#10;&#10;KI-generert innhold kan være feil.">
            <a:extLst>
              <a:ext uri="{FF2B5EF4-FFF2-40B4-BE49-F238E27FC236}">
                <a16:creationId xmlns:a16="http://schemas.microsoft.com/office/drawing/2014/main" id="{6A6CE1F7-3170-E544-A825-14EC7C5245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2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D954B66-C7E4-5D22-2FEA-50A0DCEB3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29.05.2026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E9C1A2-6D88-04BB-90C5-78B34532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FE379E2-5263-4DB8-509C-786F8338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743A998-0807-5609-608C-F94513106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7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E67B7C9-9283-60DC-49BC-CEBDED1B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29.05.2026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7523E92-B465-2174-3FAA-C9BE7B9E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18A84C5-5BD5-3BB5-488E-C4666191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CB3FDD-FC13-FBA5-40EC-B2927D5349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6525"/>
            <a:ext cx="12192000" cy="6994525"/>
          </a:xfrm>
          <a:prstGeom prst="rect">
            <a:avLst/>
          </a:prstGeom>
        </p:spPr>
      </p:pic>
      <p:sp>
        <p:nvSpPr>
          <p:cNvPr id="6" name="Plassholder for innhold 8">
            <a:extLst>
              <a:ext uri="{FF2B5EF4-FFF2-40B4-BE49-F238E27FC236}">
                <a16:creationId xmlns:a16="http://schemas.microsoft.com/office/drawing/2014/main" id="{6E396DE1-7920-764D-C25E-CB566C2B7979}"/>
              </a:ext>
            </a:extLst>
          </p:cNvPr>
          <p:cNvSpPr txBox="1">
            <a:spLocks/>
          </p:cNvSpPr>
          <p:nvPr/>
        </p:nvSpPr>
        <p:spPr>
          <a:xfrm>
            <a:off x="8077201" y="3153508"/>
            <a:ext cx="3575538" cy="3054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Følg arbeidet i de sensitive områdene tett gjennom Signal. </a:t>
            </a:r>
          </a:p>
          <a:p>
            <a:pPr marL="0" indent="0">
              <a:lnSpc>
                <a:spcPct val="110000"/>
              </a:lnSpc>
              <a:buNone/>
            </a:pPr>
            <a:endParaRPr lang="nb-NO" sz="1900" dirty="0">
              <a:solidFill>
                <a:schemeClr val="bg1"/>
              </a:solidFill>
              <a:latin typeface="Work Sans Medium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Ta kontakt med ditt </a:t>
            </a:r>
            <a:r>
              <a:rPr lang="nb-NO" sz="2600" dirty="0" err="1">
                <a:solidFill>
                  <a:schemeClr val="bg1"/>
                </a:solidFill>
                <a:latin typeface="Work Sans Medium" pitchFamily="2" charset="77"/>
              </a:rPr>
              <a:t>regionkontor</a:t>
            </a: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 for å bli med i gruppene på denne appen. </a:t>
            </a:r>
          </a:p>
        </p:txBody>
      </p:sp>
    </p:spTree>
    <p:extLst>
      <p:ext uri="{BB962C8B-B14F-4D97-AF65-F5344CB8AC3E}">
        <p14:creationId xmlns:p14="http://schemas.microsoft.com/office/powerpoint/2010/main" val="2719718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0555205-F9BC-E889-464E-2203C8ED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29.05.2026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9136FB0-FD17-76AC-725C-66E62AD2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B64935-7535-9EA2-92A4-9612A975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 descr="Et bilde som inneholder tekst, klær, mann, skjermbilde&#10;&#10;KI-generert innhold kan være feil.">
            <a:extLst>
              <a:ext uri="{FF2B5EF4-FFF2-40B4-BE49-F238E27FC236}">
                <a16:creationId xmlns:a16="http://schemas.microsoft.com/office/drawing/2014/main" id="{98596917-72D9-E95A-8F03-51E8F29A4F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2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C787E-1B7D-A7DA-51E5-D68B6D1CB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EEF7370-FE2B-5698-7B30-274D1CF83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29.05.2026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8AF6F1D-9BA3-5727-5621-069CBEE9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27EE27-EDB3-1E98-BC6E-CCC2F776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 descr="Et bilde som inneholder tekst, skjermbilde, person, himmel&#10;&#10;KI-generert innhold kan være feil.">
            <a:extLst>
              <a:ext uri="{FF2B5EF4-FFF2-40B4-BE49-F238E27FC236}">
                <a16:creationId xmlns:a16="http://schemas.microsoft.com/office/drawing/2014/main" id="{AD228FBA-8937-455E-A006-96B5DBA90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0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D9E2-E5B8-9A54-E4DF-BE06FDE2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2B39A1B-6DCA-BD8C-E9B1-D00B057E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29.05.2026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FE56946-309B-11AD-7D08-E9BF741C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586741-5AC8-94D7-B87A-DB8A47D4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B3F4A26-7495-4259-6899-F342B6CB30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27283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9" ma:contentTypeDescription="Opprett et nytt dokument." ma:contentTypeScope="" ma:versionID="25121ad15284a6df74bb3c943c882876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f281c38e18c71a2f470520a38d2e4b58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purl.org/dc/elements/1.1/"/>
    <ds:schemaRef ds:uri="ef892c86-b1fb-40fa-9da1-1f7a44fd3304"/>
    <ds:schemaRef ds:uri="http://purl.org/dc/dcmitype/"/>
    <ds:schemaRef ds:uri="http://schemas.microsoft.com/office/2006/documentManagement/types"/>
    <ds:schemaRef ds:uri="http://schemas.microsoft.com/office/2006/metadata/properties"/>
    <ds:schemaRef ds:uri="a39d4a7e-fd69-444c-bc09-98920aa0daed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84D4EFB-DBC6-4F6A-9AA6-3A757B63B0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d4a7e-fd69-444c-bc09-98920aa0daed"/>
    <ds:schemaRef ds:uri="ef892c86-b1fb-40fa-9da1-1f7a44fd3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10274</TotalTime>
  <Words>64</Words>
  <Application>Microsoft Macintosh PowerPoint</Application>
  <PresentationFormat>Widescreen</PresentationFormat>
  <Paragraphs>34</Paragraphs>
  <Slides>8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4" baseType="lpstr">
      <vt:lpstr>Arial</vt:lpstr>
      <vt:lpstr>Calibri</vt:lpstr>
      <vt:lpstr>Work Sans Medium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74</cp:revision>
  <cp:lastPrinted>2025-01-31T08:23:21Z</cp:lastPrinted>
  <dcterms:created xsi:type="dcterms:W3CDTF">2022-02-23T13:22:30Z</dcterms:created>
  <dcterms:modified xsi:type="dcterms:W3CDTF">2026-05-29T10:59:32Z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  <property fmtid="{D5CDD505-2E9C-101B-9397-08002B2CF9AE}" pid="3" name="MediaServiceImageTags">
    <vt:lpwstr/>
  </property>
</Properties>
</file>