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3" r:id="rId5"/>
    <p:sldId id="333" r:id="rId6"/>
    <p:sldId id="339" r:id="rId7"/>
    <p:sldId id="332" r:id="rId8"/>
    <p:sldId id="340" r:id="rId9"/>
    <p:sldId id="334" r:id="rId10"/>
    <p:sldId id="337" r:id="rId11"/>
    <p:sldId id="327" r:id="rId12"/>
    <p:sldId id="335" r:id="rId13"/>
    <p:sldId id="336" r:id="rId14"/>
    <p:sldId id="325" r:id="rId15"/>
    <p:sldId id="331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9FF"/>
    <a:srgbClr val="1C1B46"/>
    <a:srgbClr val="4878D6"/>
    <a:srgbClr val="385BA5"/>
    <a:srgbClr val="318C5F"/>
    <a:srgbClr val="51B575"/>
    <a:srgbClr val="239E6B"/>
    <a:srgbClr val="5CAA7F"/>
    <a:srgbClr val="5C88DA"/>
    <a:srgbClr val="53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68" autoAdjust="0"/>
    <p:restoredTop sz="87179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14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965DE55-4977-DC45-A0A9-479C38E02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228048-E4EB-C547-8035-FE2A6C563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E041-1F04-2E4B-96AD-F5D13E07A345}" type="datetimeFigureOut">
              <a:rPr lang="nb-NO" smtClean="0"/>
              <a:t>02.06.2023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4983B0-6557-C341-9167-076DDD571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2CF02C-B5B2-FD41-9797-C4BD3444F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43D7-33EB-C94D-B629-365C042CDF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0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C01D-8DB6-5147-91ED-71C8253B5101}" type="datetimeFigureOut">
              <a:rPr lang="nb-NO" smtClean="0"/>
              <a:t>02.06.2023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EF97-C7EB-2043-99F9-FF2814ADFE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37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02.06.2023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1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02.06.2023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10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02.06.2023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9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02.06.2023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53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02.06.2023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1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02.06.2023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2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9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69FF9F66-21E2-0740-8AA3-CA74A7098C5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942925" y="365125"/>
            <a:ext cx="410874" cy="61454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921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e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023810" cy="3400757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2" name="Plassholder for bilde 6">
            <a:extLst>
              <a:ext uri="{FF2B5EF4-FFF2-40B4-BE49-F238E27FC236}">
                <a16:creationId xmlns:a16="http://schemas.microsoft.com/office/drawing/2014/main" id="{C7D0EA4D-C7D3-9040-BC8B-75C8DDBCA61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537285"/>
            <a:ext cx="6023811" cy="3320716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50234088-00F0-214E-ABF0-5E5DAEF66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8189" y="0"/>
            <a:ext cx="6023811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AC0AAB66-ECEE-EA43-9264-F7518065295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942925" y="365125"/>
            <a:ext cx="410874" cy="61454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2A5E0042-5B1E-0F4E-AD86-E64E4FE1B2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</p:spTree>
    <p:extLst>
      <p:ext uri="{BB962C8B-B14F-4D97-AF65-F5344CB8AC3E}">
        <p14:creationId xmlns:p14="http://schemas.microsoft.com/office/powerpoint/2010/main" val="2748967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989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79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ssholder for bilde 36" descr="Et bilde som inneholder person, innendørs, folkemengde&#10;&#10;Automatisk generert beskrivelse">
            <a:extLst>
              <a:ext uri="{FF2B5EF4-FFF2-40B4-BE49-F238E27FC236}">
                <a16:creationId xmlns:a16="http://schemas.microsoft.com/office/drawing/2014/main" id="{6A6E582B-886B-5540-A960-50E3D9736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28222" y="5039"/>
            <a:ext cx="12220222" cy="6873875"/>
          </a:xfrm>
          <a:prstGeom prst="rect">
            <a:avLst/>
          </a:prstGeom>
        </p:spPr>
      </p:pic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02.06.2023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883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1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86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40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02.06.2023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889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08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372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3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033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469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44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ssholder for bilde 6">
            <a:extLst>
              <a:ext uri="{FF2B5EF4-FFF2-40B4-BE49-F238E27FC236}">
                <a16:creationId xmlns:a16="http://schemas.microsoft.com/office/drawing/2014/main" id="{B62F9DF0-A938-E549-ABE7-20AE9309B2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02.06.2023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tekst 4">
            <a:extLst>
              <a:ext uri="{FF2B5EF4-FFF2-40B4-BE49-F238E27FC236}">
                <a16:creationId xmlns:a16="http://schemas.microsoft.com/office/drawing/2014/main" id="{A65FF5C8-1227-BD43-A074-D93A6CC549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25941" y="1296783"/>
            <a:ext cx="2855093" cy="429038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88" name="Plassholder for tekst 4">
            <a:extLst>
              <a:ext uri="{FF2B5EF4-FFF2-40B4-BE49-F238E27FC236}">
                <a16:creationId xmlns:a16="http://schemas.microsoft.com/office/drawing/2014/main" id="{A016B20B-E033-9248-A7E2-94B71B8AB41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369174" y="421901"/>
            <a:ext cx="2008778" cy="614544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76457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640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6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2104" y="6356349"/>
            <a:ext cx="6453599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758A8C35-AF8C-A944-9033-CEF161BADF9F}"/>
              </a:ext>
            </a:extLst>
          </p:cNvPr>
          <p:cNvSpPr>
            <a:spLocks noGrp="1" noChangeAspect="1"/>
          </p:cNvSpPr>
          <p:nvPr>
            <p:ph type="body" sz="half" idx="13" hasCustomPrompt="1"/>
          </p:nvPr>
        </p:nvSpPr>
        <p:spPr>
          <a:xfrm>
            <a:off x="7673418" y="0"/>
            <a:ext cx="3864989" cy="196077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2EECD23C-0835-6844-9F5C-42E1A2862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8325" y="3515209"/>
            <a:ext cx="5288437" cy="1311128"/>
          </a:xfrm>
          <a:solidFill>
            <a:srgbClr val="1C1B46"/>
          </a:solidFill>
        </p:spPr>
        <p:txBody>
          <a:bodyPr>
            <a:spAutoFit/>
          </a:bodyPr>
          <a:lstStyle>
            <a:lvl1pPr>
              <a:defRPr sz="8800" b="1">
                <a:solidFill>
                  <a:srgbClr val="5799FF"/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14" name="Plassholder for tekst 4">
            <a:extLst>
              <a:ext uri="{FF2B5EF4-FFF2-40B4-BE49-F238E27FC236}">
                <a16:creationId xmlns:a16="http://schemas.microsoft.com/office/drawing/2014/main" id="{2CECCD30-4AC1-1042-8FE6-D72C54023EF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0179504" y="6017700"/>
            <a:ext cx="1707842" cy="52247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98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4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7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02.06.2023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37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11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05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02.06.2023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9" r:id="rId3"/>
    <p:sldLayoutId id="2147483690" r:id="rId4"/>
    <p:sldLayoutId id="2147483661" r:id="rId5"/>
    <p:sldLayoutId id="2147483650" r:id="rId6"/>
    <p:sldLayoutId id="2147483651" r:id="rId7"/>
    <p:sldLayoutId id="2147483662" r:id="rId8"/>
    <p:sldLayoutId id="2147483684" r:id="rId9"/>
    <p:sldLayoutId id="2147483663" r:id="rId10"/>
    <p:sldLayoutId id="2147483664" r:id="rId11"/>
    <p:sldLayoutId id="2147483652" r:id="rId12"/>
    <p:sldLayoutId id="2147483653" r:id="rId13"/>
    <p:sldLayoutId id="2147483654" r:id="rId14"/>
    <p:sldLayoutId id="2147483655" r:id="rId15"/>
    <p:sldLayoutId id="2147483665" r:id="rId16"/>
    <p:sldLayoutId id="2147483687" r:id="rId17"/>
    <p:sldLayoutId id="2147483676" r:id="rId18"/>
    <p:sldLayoutId id="2147483686" r:id="rId19"/>
    <p:sldLayoutId id="2147483685" r:id="rId20"/>
    <p:sldLayoutId id="2147483679" r:id="rId21"/>
    <p:sldLayoutId id="2147483680" r:id="rId22"/>
    <p:sldLayoutId id="2147483682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72" r:id="rId30"/>
    <p:sldLayoutId id="2147483673" r:id="rId31"/>
    <p:sldLayoutId id="2147483674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hyperlink" Target="http://nlm.n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1209409-014C-D7D2-C6D5-22CE9167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AE419B-FDF0-359A-4A5A-FA7620A7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E019A4-13B0-6A25-95EA-7E753D51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2</a:t>
            </a:fld>
            <a:endParaRPr lang="nb-NO"/>
          </a:p>
        </p:txBody>
      </p:sp>
      <p:pic>
        <p:nvPicPr>
          <p:cNvPr id="6" name="Bilde 5" descr="Et bilde som inneholder tekst, klær, Menneskeansikt, gutt&#10;&#10;Automatisk generert beskrivelse">
            <a:extLst>
              <a:ext uri="{FF2B5EF4-FFF2-40B4-BE49-F238E27FC236}">
                <a16:creationId xmlns:a16="http://schemas.microsoft.com/office/drawing/2014/main" id="{DABF7E10-9447-024C-D87C-BFB85CF7AA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7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7A7A7F7-E7FE-7CCB-A6E8-8AA72D16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0B005F1-830D-902B-29AE-8DF6D7C8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7DD203A-3F93-9DEA-1100-939F5F19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11</a:t>
            </a:fld>
            <a:endParaRPr lang="nb-NO"/>
          </a:p>
        </p:txBody>
      </p:sp>
      <p:pic>
        <p:nvPicPr>
          <p:cNvPr id="6" name="Bilde 5" descr="Et bilde som inneholder Nettsted&#10;&#10;Automatisk generert beskrivelse">
            <a:extLst>
              <a:ext uri="{FF2B5EF4-FFF2-40B4-BE49-F238E27FC236}">
                <a16:creationId xmlns:a16="http://schemas.microsoft.com/office/drawing/2014/main" id="{FAD51682-7FF4-C163-D2EE-6B2FE270F8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" y="0"/>
            <a:ext cx="12185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4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125110D-E2A9-140B-1697-0F469310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9F4FF7F-1D0D-638F-B3DD-9CEC6522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950F0A-D294-AC1D-AB85-3A0E3838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12</a:t>
            </a:fld>
            <a:endParaRPr lang="nb-NO"/>
          </a:p>
        </p:txBody>
      </p:sp>
      <p:pic>
        <p:nvPicPr>
          <p:cNvPr id="6" name="Bilde 5" descr="Et bilde som inneholder tekst, person, oransje&#10;&#10;Automatisk generert beskrivelse">
            <a:extLst>
              <a:ext uri="{FF2B5EF4-FFF2-40B4-BE49-F238E27FC236}">
                <a16:creationId xmlns:a16="http://schemas.microsoft.com/office/drawing/2014/main" id="{9B3F6068-F6B1-3DD4-9415-33EDF32FEB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7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CA803CE-9D87-F047-A974-FCF679F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2"/>
            <a:ext cx="2160896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F22AF13-A031-A440-9CC8-A390F5E6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7781" y="1282"/>
            <a:ext cx="12191980" cy="685671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87A76C-46F4-4D4A-BB74-68AEC62B6159}"/>
              </a:ext>
            </a:extLst>
          </p:cNvPr>
          <p:cNvSpPr txBox="1"/>
          <p:nvPr/>
        </p:nvSpPr>
        <p:spPr>
          <a:xfrm>
            <a:off x="389966" y="858982"/>
            <a:ext cx="380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DIN-Bold" panose="02000603040000020004" pitchFamily="2" charset="0"/>
              </a:rPr>
              <a:t>Visste du at...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AD702CF-56BD-C449-9B8A-5AB984F6FDE6}"/>
              </a:ext>
            </a:extLst>
          </p:cNvPr>
          <p:cNvSpPr txBox="1"/>
          <p:nvPr/>
        </p:nvSpPr>
        <p:spPr>
          <a:xfrm>
            <a:off x="389966" y="2244436"/>
            <a:ext cx="3496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DIN-Regular" panose="02000503040000020004" pitchFamily="2" charset="0"/>
              </a:rPr>
              <a:t>Misjonssambandets flerkulturelle arbeid har en egen side på </a:t>
            </a:r>
            <a:r>
              <a:rPr lang="nb-NO" sz="2400" u="sng" dirty="0">
                <a:latin typeface="DIN-Regular" panose="02000503040000020004" pitchFamily="2" charset="0"/>
                <a:hlinkClick r:id="rId4"/>
              </a:rPr>
              <a:t>misjonssambandet.no</a:t>
            </a:r>
            <a:r>
              <a:rPr lang="nb-NO" sz="2400" dirty="0">
                <a:latin typeface="DIN-Regular" panose="02000503040000020004" pitchFamily="2" charset="0"/>
              </a:rPr>
              <a:t>? Her finner du tips til kurs, </a:t>
            </a:r>
            <a:r>
              <a:rPr lang="nb-NO" sz="2400" dirty="0" err="1">
                <a:latin typeface="DIN-Regular" panose="02000503040000020004" pitchFamily="2" charset="0"/>
              </a:rPr>
              <a:t>apper</a:t>
            </a:r>
            <a:r>
              <a:rPr lang="nb-NO" sz="2400" dirty="0">
                <a:latin typeface="DIN-Regular" panose="02000503040000020004" pitchFamily="2" charset="0"/>
              </a:rPr>
              <a:t>, praktiske råd og mye annet spennende. Bli engasjert i dette spennende og viktige arbeidet!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D8F7CBD-4924-548A-5ED8-ED9E1B70C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306" y="454913"/>
            <a:ext cx="5401310" cy="67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0F7810A-5305-1A7C-BB48-1D464D7A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79ACE2C-0667-02F5-EBED-E33C87F5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C0726B-F651-ED8A-5087-20502325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3</a:t>
            </a:fld>
            <a:endParaRPr lang="nb-NO"/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DE65E820-4BCE-89BC-89F8-8BD405CE1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3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00DEDE1-BE73-E075-DA72-52A2EBBA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DBEEEF0-99D3-7F3C-6728-A1BE3E94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9ABCD9-88FA-EE65-3097-054E6F92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4</a:t>
            </a:fld>
            <a:endParaRPr lang="nb-NO"/>
          </a:p>
        </p:txBody>
      </p:sp>
      <p:pic>
        <p:nvPicPr>
          <p:cNvPr id="6" name="Bilde 5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5E905877-9481-E15B-1137-5A120B45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B1B8176-83E2-0533-68DB-F64C5FD9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2664C7-E42A-5277-A44A-C7C019E9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5A64C9E-981F-2C32-6562-F17AD848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5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78B3CE5-5106-2BCF-4BCF-70E9F51113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7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142A2A6-D23D-C71A-6BD8-9184D0B0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565CA85-7212-3E45-F0E6-31EE675B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DB6B0C6-66DC-0510-DA06-C1B6E555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6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7D4C180-1A2D-250C-A79F-B3EF337FC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25" y="231548"/>
            <a:ext cx="12212725" cy="63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8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DE6D041-AB93-F7F8-18C0-D1B2DDAD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CFDE0D8-5E7D-FB86-68B6-A1DE129A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CC3F475-AE20-6EAB-81EC-B9695DDB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B426E8E-1A88-C50A-586F-F11FE6A40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5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262F279-EDB8-97CD-4A6D-DF4A5986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A466FE7-7F5F-47F8-DD68-1FB72078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39EA07-D52B-629B-3FC1-C7A0C80A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8</a:t>
            </a:fld>
            <a:endParaRPr lang="nb-NO"/>
          </a:p>
        </p:txBody>
      </p:sp>
      <p:pic>
        <p:nvPicPr>
          <p:cNvPr id="6" name="Bilde 5" descr="Et bilde som inneholder diagram&#10;&#10;Automatisk generert beskrivelse">
            <a:extLst>
              <a:ext uri="{FF2B5EF4-FFF2-40B4-BE49-F238E27FC236}">
                <a16:creationId xmlns:a16="http://schemas.microsoft.com/office/drawing/2014/main" id="{9C9EE911-CFC8-9EA0-D308-572C788BC9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1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3CF4504-EFDC-7FB4-9741-48BFDFC65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Plassholder for dato 1" hidden="1">
            <a:extLst>
              <a:ext uri="{FF2B5EF4-FFF2-40B4-BE49-F238E27FC236}">
                <a16:creationId xmlns:a16="http://schemas.microsoft.com/office/drawing/2014/main" id="{F2CA433A-1357-CFD9-82FA-CD7221B080A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1896F4C-BB6D-374E-AE3E-73F51E27899D}" type="datetime1">
              <a:rPr lang="nb-NO" smtClean="0"/>
              <a:pPr>
                <a:spcAft>
                  <a:spcPts val="600"/>
                </a:spcAft>
              </a:pPr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5DF8CA0-DF70-BD5C-5DED-C06CACE47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4C755FC3-D476-AF5C-0023-14DDDC5641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53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F41C5B8-FDA0-456D-8203-3C4A14A8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02.06.2023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AF3E42C-CEE2-EA86-ACFA-7EA9D787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32D0F3-2A56-0C33-7687-79FDDF98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10</a:t>
            </a:fld>
            <a:endParaRPr lang="nb-NO"/>
          </a:p>
        </p:txBody>
      </p:sp>
      <p:pic>
        <p:nvPicPr>
          <p:cNvPr id="7" name="Bilde 6" descr="Et bilde som inneholder Nettsted&#10;&#10;Automatisk generert beskrivelse">
            <a:extLst>
              <a:ext uri="{FF2B5EF4-FFF2-40B4-BE49-F238E27FC236}">
                <a16:creationId xmlns:a16="http://schemas.microsoft.com/office/drawing/2014/main" id="{8B62DDEC-F1BD-11E0-8542-5EFE461FC0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" y="0"/>
            <a:ext cx="12185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40930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al_oppdatert" id="{E1848341-EF3B-4CB2-9AC2-7B33D77A83C9}" vid="{9C5009FE-BAB1-4824-955D-95FF34F6F7E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892c86-b1fb-40fa-9da1-1f7a44fd3304" xsi:nil="true"/>
    <lcf76f155ced4ddcb4097134ff3c332f xmlns="a39d4a7e-fd69-444c-bc09-98920aa0daed">
      <Terms xmlns="http://schemas.microsoft.com/office/infopath/2007/PartnerControls"/>
    </lcf76f155ced4ddcb4097134ff3c332f>
    <Prosjektfase xmlns="a39d4a7e-fd69-444c-bc09-98920aa0daed" xsi:nil="true"/>
    <SharedWithUsers xmlns="ef892c86-b1fb-40fa-9da1-1f7a44fd3304">
      <UserInfo>
        <DisplayName>Narve Nystøyl</DisplayName>
        <AccountId>20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6" ma:contentTypeDescription="Opprett et nytt dokument." ma:contentTypeScope="" ma:versionID="06aa153f1fd0d5ae824d087484f8dc7b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b11501e9243f83bfdd57c18f20b538b1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d6d691-ec2c-4e5c-b70c-5a8a0d9591f9}" ma:internalName="TaxCatchAll" ma:showField="CatchAllData" ma:web="ef892c86-b1fb-40fa-9da1-1f7a44fd3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6D7A62-0332-4F0A-9E93-C9D730DF8E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7CA322-77DB-426D-A690-A6BBBB6B6093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a39d4a7e-fd69-444c-bc09-98920aa0daed"/>
    <ds:schemaRef ds:uri="http://purl.org/dc/dcmitype/"/>
    <ds:schemaRef ds:uri="ef892c86-b1fb-40fa-9da1-1f7a44fd3304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0DCAA1-3ACB-44EF-A959-394E661692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{6C5259F8-4C20-3B44-B57E-5490FC8D9644}tf10001119</Template>
  <TotalTime>9032</TotalTime>
  <Words>85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DIN-Bold</vt:lpstr>
      <vt:lpstr>DIN-Regular</vt:lpstr>
      <vt:lpstr>WorkSans-Medium</vt:lpstr>
      <vt:lpstr>WorkSans-Regular</vt:lpstr>
      <vt:lpstr>Misjonssambandet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Elise Haugland</dc:creator>
  <cp:lastModifiedBy>Narve Nystøyl</cp:lastModifiedBy>
  <cp:revision>25</cp:revision>
  <dcterms:created xsi:type="dcterms:W3CDTF">2022-02-23T13:22:30Z</dcterms:created>
  <dcterms:modified xsi:type="dcterms:W3CDTF">2023-06-02T07:26:18Z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  <property fmtid="{D5CDD505-2E9C-101B-9397-08002B2CF9AE}" pid="3" name="MediaServiceImageTags">
    <vt:lpwstr/>
  </property>
</Properties>
</file>